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78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57C1ED9-6EEE-8036-1584-577C6E32F2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6F1BBC2A-9450-42F8-323E-9B153C49FB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5913834-49A3-55ED-5937-2BF23D240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1EA25-6D12-4487-B5D8-CE6C3AF43677}" type="datetimeFigureOut">
              <a:rPr kumimoji="1" lang="ja-JP" altLang="en-US" smtClean="0"/>
              <a:t>2026/6/24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5FB65BB-9389-C529-E745-CA85594DE5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B5A1796-B062-1D62-159B-75984E5A73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2A48C-0942-467A-A102-4680DCD5DC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921199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0C118B0-579F-F1A9-64DB-5D775F8B2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707F4CE4-E9C0-748E-7E39-58DA226C16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4ADD295-0370-1113-933A-8AE456421B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1EA25-6D12-4487-B5D8-CE6C3AF43677}" type="datetimeFigureOut">
              <a:rPr kumimoji="1" lang="ja-JP" altLang="en-US" smtClean="0"/>
              <a:t>2026/6/24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CC5E640-CE92-6118-47AC-14758137AB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E27DCDE-C672-E0A2-F004-0014287171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2A48C-0942-467A-A102-4680DCD5DC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126005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CBE22F8F-47B1-FC12-7545-6ADB910DF35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53CD0559-91B3-D0B8-72AB-3EE0F5BB10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6455F1B-1DE4-ADA3-6593-F002283D65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1EA25-6D12-4487-B5D8-CE6C3AF43677}" type="datetimeFigureOut">
              <a:rPr kumimoji="1" lang="ja-JP" altLang="en-US" smtClean="0"/>
              <a:t>2026/6/24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115DAD6-AD97-884C-3FCB-82A1043E96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9BE2AF9-C4FA-BEE0-1BCD-E60CF77AB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2A48C-0942-467A-A102-4680DCD5DC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792359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3CCFD3E-ADD1-452B-2516-6B4998C7A2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9570180-E6B1-6B5D-E168-39DD8DA797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28C8264-D58C-F202-703E-5F36B83B6E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1EA25-6D12-4487-B5D8-CE6C3AF43677}" type="datetimeFigureOut">
              <a:rPr kumimoji="1" lang="ja-JP" altLang="en-US" smtClean="0"/>
              <a:t>2026/6/24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EA65D7A-38B6-5245-C298-A89EC7B206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D05A540-9A41-9EE6-3306-17FEED97F7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2A48C-0942-467A-A102-4680DCD5DC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735548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2A7514A-BFCB-35A0-CD01-CA93F4FF23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EED5187-F3F5-F9F8-F086-56873E021F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5D5A218-8CC4-6484-3384-B3F523E68B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1EA25-6D12-4487-B5D8-CE6C3AF43677}" type="datetimeFigureOut">
              <a:rPr kumimoji="1" lang="ja-JP" altLang="en-US" smtClean="0"/>
              <a:t>2026/6/24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86FF2E1-578C-80C3-D040-CE713DB1F5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E16E040-9DBF-7247-47C0-1D94C79D2D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2A48C-0942-467A-A102-4680DCD5DC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561594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3A46624-3322-585C-6BB7-101C8EC6B3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39AD83E-D0AA-50B3-3DA2-9EB6E1138C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5C6C3881-0370-E6BE-EFD7-A35728DD23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8CBB682-A260-A33D-B266-D7305E9290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1EA25-6D12-4487-B5D8-CE6C3AF43677}" type="datetimeFigureOut">
              <a:rPr kumimoji="1" lang="ja-JP" altLang="en-US" smtClean="0"/>
              <a:t>2026/6/24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D45132F-8650-EADF-3EA0-2499BE4DE1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5ECB537-04BD-F342-1EF8-3D56AFC953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2A48C-0942-467A-A102-4680DCD5DC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494423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B75B360-5752-4AF8-24BE-EC061523B1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EDF4F2D-3A5D-5550-E9F5-24788BD0FC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2736009C-5DA7-2EE1-4419-081E0FECF1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F243241-094B-569B-6C75-43CA24ADBF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F3BFF7F5-0363-5654-10F7-6160A8F6F61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F42C576F-A29E-80D4-3B69-3372C6595B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1EA25-6D12-4487-B5D8-CE6C3AF43677}" type="datetimeFigureOut">
              <a:rPr kumimoji="1" lang="ja-JP" altLang="en-US" smtClean="0"/>
              <a:t>2026/6/24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82A93DE5-04A7-B38E-E85E-CE03E4EEC1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3139830E-5846-41F3-1D15-AAF9E69E4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2A48C-0942-467A-A102-4680DCD5DC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983523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ED4E361-E4D2-7B5E-FBCC-4DDF6D1DFC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677CB205-1D29-F9A3-D5EF-701AE5F715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1EA25-6D12-4487-B5D8-CE6C3AF43677}" type="datetimeFigureOut">
              <a:rPr kumimoji="1" lang="ja-JP" altLang="en-US" smtClean="0"/>
              <a:t>2026/6/24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584CE29F-89E1-F955-A9EE-B61069632A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006902AE-9472-96FC-1BBB-B03A776B06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2A48C-0942-467A-A102-4680DCD5DC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657356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051839BB-5ACB-2273-8964-9405298C33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1EA25-6D12-4487-B5D8-CE6C3AF43677}" type="datetimeFigureOut">
              <a:rPr kumimoji="1" lang="ja-JP" altLang="en-US" smtClean="0"/>
              <a:t>2026/6/24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ABA5BFB7-81B8-C730-18D9-6EF221888C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155060F-94B4-7EF7-4CA7-C9C49B235A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2A48C-0942-467A-A102-4680DCD5DC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934675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D025373-B0EE-9E2B-2B1B-22CD7F0D17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8549C17-0EB9-9A74-2847-6362A311ED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E0D7B8E5-204D-CF33-D838-6EC831BD74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5E28D863-1A7C-0C52-2B72-660D5FAA97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1EA25-6D12-4487-B5D8-CE6C3AF43677}" type="datetimeFigureOut">
              <a:rPr kumimoji="1" lang="ja-JP" altLang="en-US" smtClean="0"/>
              <a:t>2026/6/24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72A5360-5709-BCDF-AE05-B37E6C919A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33A91B9-2795-6E70-2C74-E5B37960F3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2A48C-0942-467A-A102-4680DCD5DC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876561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46D4BF6-2B89-C5C5-58C8-A3A3E21E30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750A81ED-93C3-EC7D-246F-E55A3F3560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AC5569E7-010D-7491-BB22-606CAC40EC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6CB10C2D-B6AA-FF45-2479-0988EC2A6D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1EA25-6D12-4487-B5D8-CE6C3AF43677}" type="datetimeFigureOut">
              <a:rPr kumimoji="1" lang="ja-JP" altLang="en-US" smtClean="0"/>
              <a:t>2026/6/24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33B48AEE-5DF4-C11D-C3EB-F42AC1A9D8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B567A7C-EFD0-178B-10BB-0FC41078C2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2A48C-0942-467A-A102-4680DCD5DC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102927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96A4DF43-51E3-1AC6-E8BC-4BA14E78AB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61A504C6-CB58-05E1-102F-F9982E1C5B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CC90A8D-2F67-0836-5377-DF27338931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81EA25-6D12-4487-B5D8-CE6C3AF43677}" type="datetimeFigureOut">
              <a:rPr kumimoji="1" lang="ja-JP" altLang="en-US" smtClean="0"/>
              <a:t>2026/6/24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2ED9384-28E5-4C2B-C2CD-EF3FAB8278C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31CC2CE-2FA3-AD22-40B0-DDB0095BAA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A2A48C-0942-467A-A102-4680DCD5DC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32037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2C857B4-508E-4BC2-64CD-FA794682A19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ja-JP" altLang="en-US" dirty="0"/>
              <a:t>答えが判明した。</a:t>
            </a:r>
            <a:endParaRPr kumimoji="1" lang="ja-JP" altLang="en-US" dirty="0"/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BF49CE51-C14D-16C8-704D-337E2968F2B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ja-JP" altLang="en-US" dirty="0"/>
              <a:t>遠藤　隆昭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9240234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4F32D50-4E1B-7895-639D-EE72B2E605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何が聞こえているのか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1EF38E3-021A-707F-7A9D-946E039141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kumimoji="1" lang="ja-JP" altLang="en-US" dirty="0"/>
              <a:t>幻聴の相手は話が通じていない。</a:t>
            </a:r>
            <a:endParaRPr kumimoji="1" lang="en-US" altLang="ja-JP" dirty="0"/>
          </a:p>
          <a:p>
            <a:pPr marL="0" indent="0">
              <a:buNone/>
            </a:pPr>
            <a:endParaRPr lang="en-US" altLang="ja-JP" dirty="0"/>
          </a:p>
          <a:p>
            <a:pPr marL="0" indent="0">
              <a:buNone/>
            </a:pPr>
            <a:r>
              <a:rPr kumimoji="1" lang="ja-JP" altLang="en-US" dirty="0"/>
              <a:t>彼らは刑務所に懲役を受けた人たち。</a:t>
            </a:r>
            <a:endParaRPr kumimoji="1" lang="en-US" altLang="ja-JP" dirty="0"/>
          </a:p>
          <a:p>
            <a:pPr marL="0" indent="0">
              <a:buNone/>
            </a:pPr>
            <a:endParaRPr lang="en-US" altLang="ja-JP" dirty="0"/>
          </a:p>
          <a:p>
            <a:pPr marL="0" indent="0">
              <a:buNone/>
            </a:pPr>
            <a:r>
              <a:rPr lang="ja-JP" altLang="en-US" dirty="0"/>
              <a:t>刑務所は話が通じない場所があるらしい。</a:t>
            </a:r>
            <a:endParaRPr lang="en-US" altLang="ja-JP" dirty="0"/>
          </a:p>
          <a:p>
            <a:pPr marL="0" indent="0">
              <a:buNone/>
            </a:pPr>
            <a:endParaRPr kumimoji="1" lang="en-US" altLang="ja-JP" dirty="0"/>
          </a:p>
          <a:p>
            <a:pPr marL="0" indent="0">
              <a:buNone/>
            </a:pPr>
            <a:r>
              <a:rPr lang="ja-JP" altLang="en-US" dirty="0"/>
              <a:t>何で捕まったのかは、お祝いピザの代金が払えなかったからだ。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6686790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99FC606-09C3-2CFF-C721-9F3B658BDB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私ってキチガイじゃないのか。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98D82A4-F845-F2E9-B414-89F640847D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kumimoji="1" lang="ja-JP" altLang="en-US" dirty="0"/>
              <a:t>刑務所で懲役を受けた人たちは、</a:t>
            </a:r>
            <a:endParaRPr kumimoji="1" lang="en-US" altLang="ja-JP" dirty="0"/>
          </a:p>
          <a:p>
            <a:pPr marL="0" indent="0">
              <a:buNone/>
            </a:pPr>
            <a:endParaRPr lang="en-US" altLang="ja-JP" dirty="0"/>
          </a:p>
          <a:p>
            <a:pPr marL="0" indent="0">
              <a:buNone/>
            </a:pPr>
            <a:r>
              <a:rPr lang="ja-JP" altLang="en-US" dirty="0"/>
              <a:t>塀の外と話が違うことに気付いて怒り出す。</a:t>
            </a:r>
            <a:endParaRPr lang="en-US" altLang="ja-JP" dirty="0"/>
          </a:p>
          <a:p>
            <a:pPr marL="0" indent="0">
              <a:buNone/>
            </a:pPr>
            <a:endParaRPr lang="en-US" altLang="ja-JP" dirty="0"/>
          </a:p>
          <a:p>
            <a:pPr marL="0" indent="0">
              <a:buNone/>
            </a:pPr>
            <a:r>
              <a:rPr lang="ja-JP" altLang="en-US" dirty="0"/>
              <a:t>本来、キチガイと呼ばれるのは、服役した彼らで、</a:t>
            </a:r>
            <a:endParaRPr lang="en-US" altLang="ja-JP" dirty="0"/>
          </a:p>
          <a:p>
            <a:pPr marL="0" indent="0">
              <a:buNone/>
            </a:pPr>
            <a:endParaRPr lang="en-US" altLang="ja-JP" dirty="0"/>
          </a:p>
          <a:p>
            <a:pPr marL="0" indent="0">
              <a:buNone/>
            </a:pPr>
            <a:r>
              <a:rPr lang="ja-JP" altLang="en-US" dirty="0"/>
              <a:t>そのことには気付けないようになっているようだ。</a:t>
            </a:r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8331359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90AA39E-00E1-5CCD-4F14-6D8866CAD7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何で聞こえるの。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09D1E4F-0C26-291A-F143-767CEA9374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kumimoji="1" lang="ja-JP" altLang="en-US" dirty="0"/>
              <a:t>懲役刑の関係者は、縁を切るようにできている。</a:t>
            </a:r>
            <a:endParaRPr kumimoji="1" lang="en-US" altLang="ja-JP" dirty="0"/>
          </a:p>
          <a:p>
            <a:pPr marL="0" indent="0">
              <a:buNone/>
            </a:pPr>
            <a:endParaRPr lang="en-US" altLang="ja-JP" dirty="0"/>
          </a:p>
          <a:p>
            <a:pPr marL="0" indent="0">
              <a:buNone/>
            </a:pPr>
            <a:r>
              <a:rPr kumimoji="1" lang="ja-JP" altLang="en-US" dirty="0"/>
              <a:t>つまりは、塀の外に居ながらにして、</a:t>
            </a:r>
            <a:endParaRPr kumimoji="1" lang="en-US" altLang="ja-JP" dirty="0"/>
          </a:p>
          <a:p>
            <a:pPr marL="0" indent="0">
              <a:buNone/>
            </a:pPr>
            <a:endParaRPr lang="en-US" altLang="ja-JP" dirty="0"/>
          </a:p>
          <a:p>
            <a:pPr marL="0" indent="0">
              <a:buNone/>
            </a:pPr>
            <a:r>
              <a:rPr kumimoji="1" lang="ja-JP" altLang="en-US" dirty="0"/>
              <a:t>話が通じないのだ。</a:t>
            </a:r>
            <a:endParaRPr kumimoji="1" lang="en-US" altLang="ja-JP" dirty="0"/>
          </a:p>
          <a:p>
            <a:pPr marL="0" indent="0">
              <a:buNone/>
            </a:pPr>
            <a:endParaRPr lang="en-US" altLang="ja-JP" dirty="0"/>
          </a:p>
          <a:p>
            <a:pPr marL="0" indent="0">
              <a:buNone/>
            </a:pPr>
            <a:r>
              <a:rPr kumimoji="1" lang="ja-JP" altLang="en-US"/>
              <a:t>これって、書けるのか？書けないよな。変か？</a:t>
            </a: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6533093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161</Words>
  <Application>Microsoft Office PowerPoint</Application>
  <PresentationFormat>ワイド画面</PresentationFormat>
  <Paragraphs>26</Paragraphs>
  <Slides>4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8" baseType="lpstr">
      <vt:lpstr>游ゴシック</vt:lpstr>
      <vt:lpstr>游ゴシック Light</vt:lpstr>
      <vt:lpstr>Arial</vt:lpstr>
      <vt:lpstr>Office テーマ</vt:lpstr>
      <vt:lpstr>答えが判明した。</vt:lpstr>
      <vt:lpstr>何が聞こえているのか</vt:lpstr>
      <vt:lpstr>私ってキチガイじゃないのか。</vt:lpstr>
      <vt:lpstr>何で聞こえるの。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fit moon2</dc:creator>
  <cp:lastModifiedBy>fit moon2</cp:lastModifiedBy>
  <cp:revision>1</cp:revision>
  <dcterms:created xsi:type="dcterms:W3CDTF">2026-06-24T11:12:17Z</dcterms:created>
  <dcterms:modified xsi:type="dcterms:W3CDTF">2026-06-24T11:12:24Z</dcterms:modified>
</cp:coreProperties>
</file>