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t moon2" userId="b90b916585ab0207" providerId="LiveId" clId="{7D5E7E2C-B214-4A1B-9F8F-6B8FAC37EB5C}"/>
    <pc:docChg chg="undo custSel modSld">
      <pc:chgData name="fit moon2" userId="b90b916585ab0207" providerId="LiveId" clId="{7D5E7E2C-B214-4A1B-9F8F-6B8FAC37EB5C}" dt="2025-08-17T22:16:39.724" v="4901" actId="27636"/>
      <pc:docMkLst>
        <pc:docMk/>
      </pc:docMkLst>
      <pc:sldChg chg="modSp mod">
        <pc:chgData name="fit moon2" userId="b90b916585ab0207" providerId="LiveId" clId="{7D5E7E2C-B214-4A1B-9F8F-6B8FAC37EB5C}" dt="2025-08-17T20:50:41.081" v="52" actId="20577"/>
        <pc:sldMkLst>
          <pc:docMk/>
          <pc:sldMk cId="3637411700" sldId="256"/>
        </pc:sldMkLst>
        <pc:spChg chg="mod">
          <ac:chgData name="fit moon2" userId="b90b916585ab0207" providerId="LiveId" clId="{7D5E7E2C-B214-4A1B-9F8F-6B8FAC37EB5C}" dt="2025-08-17T20:50:08.702" v="21" actId="20577"/>
          <ac:spMkLst>
            <pc:docMk/>
            <pc:sldMk cId="3637411700" sldId="256"/>
            <ac:spMk id="2" creationId="{A8ADB551-E4F3-03FC-0E62-40EF486ED3D9}"/>
          </ac:spMkLst>
        </pc:spChg>
        <pc:spChg chg="mod">
          <ac:chgData name="fit moon2" userId="b90b916585ab0207" providerId="LiveId" clId="{7D5E7E2C-B214-4A1B-9F8F-6B8FAC37EB5C}" dt="2025-08-17T20:50:41.081" v="52" actId="20577"/>
          <ac:spMkLst>
            <pc:docMk/>
            <pc:sldMk cId="3637411700" sldId="256"/>
            <ac:spMk id="3" creationId="{6C0B2AB4-D09E-67D7-6EFE-966556056FB3}"/>
          </ac:spMkLst>
        </pc:spChg>
      </pc:sldChg>
      <pc:sldChg chg="modSp mod">
        <pc:chgData name="fit moon2" userId="b90b916585ab0207" providerId="LiveId" clId="{7D5E7E2C-B214-4A1B-9F8F-6B8FAC37EB5C}" dt="2025-08-17T21:00:02.702" v="597" actId="20577"/>
        <pc:sldMkLst>
          <pc:docMk/>
          <pc:sldMk cId="669780869" sldId="257"/>
        </pc:sldMkLst>
        <pc:spChg chg="mod">
          <ac:chgData name="fit moon2" userId="b90b916585ab0207" providerId="LiveId" clId="{7D5E7E2C-B214-4A1B-9F8F-6B8FAC37EB5C}" dt="2025-08-17T20:53:00.547" v="162" actId="20577"/>
          <ac:spMkLst>
            <pc:docMk/>
            <pc:sldMk cId="669780869" sldId="257"/>
            <ac:spMk id="2" creationId="{3D4E593C-8574-4319-BDCE-3804B065941E}"/>
          </ac:spMkLst>
        </pc:spChg>
        <pc:spChg chg="mod">
          <ac:chgData name="fit moon2" userId="b90b916585ab0207" providerId="LiveId" clId="{7D5E7E2C-B214-4A1B-9F8F-6B8FAC37EB5C}" dt="2025-08-17T21:00:02.702" v="597" actId="20577"/>
          <ac:spMkLst>
            <pc:docMk/>
            <pc:sldMk cId="669780869" sldId="257"/>
            <ac:spMk id="3" creationId="{96D745A8-AF2A-2FBE-B89D-63EF25B90B14}"/>
          </ac:spMkLst>
        </pc:spChg>
      </pc:sldChg>
      <pc:sldChg chg="modSp mod">
        <pc:chgData name="fit moon2" userId="b90b916585ab0207" providerId="LiveId" clId="{7D5E7E2C-B214-4A1B-9F8F-6B8FAC37EB5C}" dt="2025-08-17T21:22:29.767" v="1735" actId="20577"/>
        <pc:sldMkLst>
          <pc:docMk/>
          <pc:sldMk cId="608616591" sldId="258"/>
        </pc:sldMkLst>
        <pc:spChg chg="mod">
          <ac:chgData name="fit moon2" userId="b90b916585ab0207" providerId="LiveId" clId="{7D5E7E2C-B214-4A1B-9F8F-6B8FAC37EB5C}" dt="2025-08-17T21:00:45.645" v="648" actId="20577"/>
          <ac:spMkLst>
            <pc:docMk/>
            <pc:sldMk cId="608616591" sldId="258"/>
            <ac:spMk id="2" creationId="{34BC241A-3B83-6FBC-3F81-4AB85B590BBD}"/>
          </ac:spMkLst>
        </pc:spChg>
        <pc:spChg chg="mod">
          <ac:chgData name="fit moon2" userId="b90b916585ab0207" providerId="LiveId" clId="{7D5E7E2C-B214-4A1B-9F8F-6B8FAC37EB5C}" dt="2025-08-17T21:22:29.767" v="1735" actId="20577"/>
          <ac:spMkLst>
            <pc:docMk/>
            <pc:sldMk cId="608616591" sldId="258"/>
            <ac:spMk id="3" creationId="{F7401CFE-4CBB-7AEC-0C19-18BD2B191678}"/>
          </ac:spMkLst>
        </pc:spChg>
      </pc:sldChg>
      <pc:sldChg chg="modSp mod">
        <pc:chgData name="fit moon2" userId="b90b916585ab0207" providerId="LiveId" clId="{7D5E7E2C-B214-4A1B-9F8F-6B8FAC37EB5C}" dt="2025-08-17T21:32:30.191" v="2387" actId="5793"/>
        <pc:sldMkLst>
          <pc:docMk/>
          <pc:sldMk cId="2301044740" sldId="259"/>
        </pc:sldMkLst>
        <pc:spChg chg="mod">
          <ac:chgData name="fit moon2" userId="b90b916585ab0207" providerId="LiveId" clId="{7D5E7E2C-B214-4A1B-9F8F-6B8FAC37EB5C}" dt="2025-08-17T21:23:04.173" v="1767" actId="20577"/>
          <ac:spMkLst>
            <pc:docMk/>
            <pc:sldMk cId="2301044740" sldId="259"/>
            <ac:spMk id="2" creationId="{6C568744-EAA2-74AD-6BFA-9D72A7FE046B}"/>
          </ac:spMkLst>
        </pc:spChg>
        <pc:spChg chg="mod">
          <ac:chgData name="fit moon2" userId="b90b916585ab0207" providerId="LiveId" clId="{7D5E7E2C-B214-4A1B-9F8F-6B8FAC37EB5C}" dt="2025-08-17T21:32:30.191" v="2387" actId="5793"/>
          <ac:spMkLst>
            <pc:docMk/>
            <pc:sldMk cId="2301044740" sldId="259"/>
            <ac:spMk id="3" creationId="{0D158C93-A751-6E49-897A-A8A9949AE01A}"/>
          </ac:spMkLst>
        </pc:spChg>
      </pc:sldChg>
      <pc:sldChg chg="modSp mod">
        <pc:chgData name="fit moon2" userId="b90b916585ab0207" providerId="LiveId" clId="{7D5E7E2C-B214-4A1B-9F8F-6B8FAC37EB5C}" dt="2025-08-17T21:36:39.484" v="2554" actId="20577"/>
        <pc:sldMkLst>
          <pc:docMk/>
          <pc:sldMk cId="541849260" sldId="260"/>
        </pc:sldMkLst>
        <pc:spChg chg="mod">
          <ac:chgData name="fit moon2" userId="b90b916585ab0207" providerId="LiveId" clId="{7D5E7E2C-B214-4A1B-9F8F-6B8FAC37EB5C}" dt="2025-08-17T21:33:01.562" v="2398" actId="20577"/>
          <ac:spMkLst>
            <pc:docMk/>
            <pc:sldMk cId="541849260" sldId="260"/>
            <ac:spMk id="2" creationId="{4826CC9D-6C7F-7FD7-ACB9-A32C1581D312}"/>
          </ac:spMkLst>
        </pc:spChg>
        <pc:spChg chg="mod">
          <ac:chgData name="fit moon2" userId="b90b916585ab0207" providerId="LiveId" clId="{7D5E7E2C-B214-4A1B-9F8F-6B8FAC37EB5C}" dt="2025-08-17T21:36:39.484" v="2554" actId="20577"/>
          <ac:spMkLst>
            <pc:docMk/>
            <pc:sldMk cId="541849260" sldId="260"/>
            <ac:spMk id="3" creationId="{B4FA7306-3E0D-0E41-7B26-187D6D1C9AF6}"/>
          </ac:spMkLst>
        </pc:spChg>
      </pc:sldChg>
      <pc:sldChg chg="modSp mod">
        <pc:chgData name="fit moon2" userId="b90b916585ab0207" providerId="LiveId" clId="{7D5E7E2C-B214-4A1B-9F8F-6B8FAC37EB5C}" dt="2025-08-17T21:45:06.532" v="3023" actId="20577"/>
        <pc:sldMkLst>
          <pc:docMk/>
          <pc:sldMk cId="981777827" sldId="261"/>
        </pc:sldMkLst>
        <pc:spChg chg="mod">
          <ac:chgData name="fit moon2" userId="b90b916585ab0207" providerId="LiveId" clId="{7D5E7E2C-B214-4A1B-9F8F-6B8FAC37EB5C}" dt="2025-08-17T21:37:04.512" v="2577" actId="20577"/>
          <ac:spMkLst>
            <pc:docMk/>
            <pc:sldMk cId="981777827" sldId="261"/>
            <ac:spMk id="2" creationId="{7AA6C761-A3D5-0D99-937C-97C7E40CC5B7}"/>
          </ac:spMkLst>
        </pc:spChg>
        <pc:spChg chg="mod">
          <ac:chgData name="fit moon2" userId="b90b916585ab0207" providerId="LiveId" clId="{7D5E7E2C-B214-4A1B-9F8F-6B8FAC37EB5C}" dt="2025-08-17T21:45:06.532" v="3023" actId="20577"/>
          <ac:spMkLst>
            <pc:docMk/>
            <pc:sldMk cId="981777827" sldId="261"/>
            <ac:spMk id="3" creationId="{1D31CFB5-70CE-2B34-0E23-AD9671536408}"/>
          </ac:spMkLst>
        </pc:spChg>
      </pc:sldChg>
      <pc:sldChg chg="modSp mod">
        <pc:chgData name="fit moon2" userId="b90b916585ab0207" providerId="LiveId" clId="{7D5E7E2C-B214-4A1B-9F8F-6B8FAC37EB5C}" dt="2025-08-17T21:49:38.655" v="3352" actId="20577"/>
        <pc:sldMkLst>
          <pc:docMk/>
          <pc:sldMk cId="4294417699" sldId="262"/>
        </pc:sldMkLst>
        <pc:spChg chg="mod">
          <ac:chgData name="fit moon2" userId="b90b916585ab0207" providerId="LiveId" clId="{7D5E7E2C-B214-4A1B-9F8F-6B8FAC37EB5C}" dt="2025-08-17T21:45:31.288" v="3058" actId="20577"/>
          <ac:spMkLst>
            <pc:docMk/>
            <pc:sldMk cId="4294417699" sldId="262"/>
            <ac:spMk id="2" creationId="{662FF16A-A84A-94B6-4B2A-055E7DBA3A05}"/>
          </ac:spMkLst>
        </pc:spChg>
        <pc:spChg chg="mod">
          <ac:chgData name="fit moon2" userId="b90b916585ab0207" providerId="LiveId" clId="{7D5E7E2C-B214-4A1B-9F8F-6B8FAC37EB5C}" dt="2025-08-17T21:49:38.655" v="3352" actId="20577"/>
          <ac:spMkLst>
            <pc:docMk/>
            <pc:sldMk cId="4294417699" sldId="262"/>
            <ac:spMk id="3" creationId="{C748355D-DE3F-7AC3-0946-3BD6FAD73CA0}"/>
          </ac:spMkLst>
        </pc:spChg>
      </pc:sldChg>
      <pc:sldChg chg="modSp mod">
        <pc:chgData name="fit moon2" userId="b90b916585ab0207" providerId="LiveId" clId="{7D5E7E2C-B214-4A1B-9F8F-6B8FAC37EB5C}" dt="2025-08-17T21:59:13.858" v="3915" actId="20577"/>
        <pc:sldMkLst>
          <pc:docMk/>
          <pc:sldMk cId="3946521219" sldId="263"/>
        </pc:sldMkLst>
        <pc:spChg chg="mod">
          <ac:chgData name="fit moon2" userId="b90b916585ab0207" providerId="LiveId" clId="{7D5E7E2C-B214-4A1B-9F8F-6B8FAC37EB5C}" dt="2025-08-17T21:50:13.117" v="3375" actId="313"/>
          <ac:spMkLst>
            <pc:docMk/>
            <pc:sldMk cId="3946521219" sldId="263"/>
            <ac:spMk id="2" creationId="{7E77C12A-7D44-8716-493C-139B655EC948}"/>
          </ac:spMkLst>
        </pc:spChg>
        <pc:spChg chg="mod">
          <ac:chgData name="fit moon2" userId="b90b916585ab0207" providerId="LiveId" clId="{7D5E7E2C-B214-4A1B-9F8F-6B8FAC37EB5C}" dt="2025-08-17T21:59:13.858" v="3915" actId="20577"/>
          <ac:spMkLst>
            <pc:docMk/>
            <pc:sldMk cId="3946521219" sldId="263"/>
            <ac:spMk id="3" creationId="{B255AB3F-9C25-C29E-F2E7-DEEFAF08D154}"/>
          </ac:spMkLst>
        </pc:spChg>
      </pc:sldChg>
      <pc:sldChg chg="modSp mod">
        <pc:chgData name="fit moon2" userId="b90b916585ab0207" providerId="LiveId" clId="{7D5E7E2C-B214-4A1B-9F8F-6B8FAC37EB5C}" dt="2025-08-17T22:05:11.056" v="4155"/>
        <pc:sldMkLst>
          <pc:docMk/>
          <pc:sldMk cId="3661911066" sldId="264"/>
        </pc:sldMkLst>
        <pc:spChg chg="mod">
          <ac:chgData name="fit moon2" userId="b90b916585ab0207" providerId="LiveId" clId="{7D5E7E2C-B214-4A1B-9F8F-6B8FAC37EB5C}" dt="2025-08-17T21:59:48.255" v="3942" actId="20577"/>
          <ac:spMkLst>
            <pc:docMk/>
            <pc:sldMk cId="3661911066" sldId="264"/>
            <ac:spMk id="2" creationId="{C730D8B0-2822-1D81-A011-9CEAE3FE4BBC}"/>
          </ac:spMkLst>
        </pc:spChg>
        <pc:spChg chg="mod">
          <ac:chgData name="fit moon2" userId="b90b916585ab0207" providerId="LiveId" clId="{7D5E7E2C-B214-4A1B-9F8F-6B8FAC37EB5C}" dt="2025-08-17T22:05:11.056" v="4155"/>
          <ac:spMkLst>
            <pc:docMk/>
            <pc:sldMk cId="3661911066" sldId="264"/>
            <ac:spMk id="3" creationId="{527CE341-9436-72D9-239E-10BF1D3C3F34}"/>
          </ac:spMkLst>
        </pc:spChg>
      </pc:sldChg>
      <pc:sldChg chg="modSp mod">
        <pc:chgData name="fit moon2" userId="b90b916585ab0207" providerId="LiveId" clId="{7D5E7E2C-B214-4A1B-9F8F-6B8FAC37EB5C}" dt="2025-08-17T22:10:34.801" v="4515" actId="20577"/>
        <pc:sldMkLst>
          <pc:docMk/>
          <pc:sldMk cId="2847975820" sldId="265"/>
        </pc:sldMkLst>
        <pc:spChg chg="mod">
          <ac:chgData name="fit moon2" userId="b90b916585ab0207" providerId="LiveId" clId="{7D5E7E2C-B214-4A1B-9F8F-6B8FAC37EB5C}" dt="2025-08-17T22:06:05.109" v="4215" actId="20577"/>
          <ac:spMkLst>
            <pc:docMk/>
            <pc:sldMk cId="2847975820" sldId="265"/>
            <ac:spMk id="2" creationId="{381B536D-1BCE-F7C0-140E-6F7FA980A3C2}"/>
          </ac:spMkLst>
        </pc:spChg>
        <pc:spChg chg="mod">
          <ac:chgData name="fit moon2" userId="b90b916585ab0207" providerId="LiveId" clId="{7D5E7E2C-B214-4A1B-9F8F-6B8FAC37EB5C}" dt="2025-08-17T22:10:34.801" v="4515" actId="20577"/>
          <ac:spMkLst>
            <pc:docMk/>
            <pc:sldMk cId="2847975820" sldId="265"/>
            <ac:spMk id="3" creationId="{0086CCD2-ECF8-95E5-5B79-1B5856920F55}"/>
          </ac:spMkLst>
        </pc:spChg>
      </pc:sldChg>
      <pc:sldChg chg="modSp mod">
        <pc:chgData name="fit moon2" userId="b90b916585ab0207" providerId="LiveId" clId="{7D5E7E2C-B214-4A1B-9F8F-6B8FAC37EB5C}" dt="2025-08-17T22:16:39.724" v="4901" actId="27636"/>
        <pc:sldMkLst>
          <pc:docMk/>
          <pc:sldMk cId="3325761735" sldId="266"/>
        </pc:sldMkLst>
        <pc:spChg chg="mod">
          <ac:chgData name="fit moon2" userId="b90b916585ab0207" providerId="LiveId" clId="{7D5E7E2C-B214-4A1B-9F8F-6B8FAC37EB5C}" dt="2025-08-17T22:10:44.651" v="4526" actId="20577"/>
          <ac:spMkLst>
            <pc:docMk/>
            <pc:sldMk cId="3325761735" sldId="266"/>
            <ac:spMk id="2" creationId="{9F357094-AF65-5FBD-B185-77235BB55D6D}"/>
          </ac:spMkLst>
        </pc:spChg>
        <pc:spChg chg="mod">
          <ac:chgData name="fit moon2" userId="b90b916585ab0207" providerId="LiveId" clId="{7D5E7E2C-B214-4A1B-9F8F-6B8FAC37EB5C}" dt="2025-08-17T22:16:39.724" v="4901" actId="27636"/>
          <ac:spMkLst>
            <pc:docMk/>
            <pc:sldMk cId="3325761735" sldId="266"/>
            <ac:spMk id="3" creationId="{861113B9-80C5-5BF4-3724-58D064F1C4C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D9D334-AB30-8894-8522-9C6C768FA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4AC4B8-425C-92C5-2C57-51A7237CA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F804CD-971A-8F59-F684-031C317B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854EB4-F757-E2F7-E146-C406A15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834D1-B4F1-B509-61B4-2D85D84A1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04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451EE6-BEC3-48BF-0346-0129F4B8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16AA10-C53C-4267-7149-45A4CBD30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722943-A131-A4BC-899E-B927F2E42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5A815B-D9A3-EE77-8D20-21A41A07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92F413-6332-ACBC-A1E6-3551E65E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29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7BCEC8F-EF44-5413-1C97-478800193B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27FB85-E119-4A1F-A22F-EDFECF064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636D5A-F2D4-4290-AECD-F045C9D2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AB280E-8ED8-3E05-792D-64DB85DAF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3EFB1A-C139-3F32-2DF4-F01489CBA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62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024BF-363E-DBBB-A337-13CDA8B0B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BA5E43-A7B7-7086-FEDC-B5C6DB83B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032A7B-8655-76D8-DBF0-59D0D540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2149A9-F972-3AD0-E83B-06107D34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489492-9F4D-6791-4F0E-EEB50FBA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64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0D164-BC3E-30E6-396C-CE22F8ADB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38708C-DCC3-9653-5F61-30AF00A15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5FE4EC-980B-5040-A26D-44D901C86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9CC908-F2CB-8A41-2853-B7C1729C8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ED81D4-37A4-1E5D-6E15-967836870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77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126517-40FA-2352-26CB-371E2A2D6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85057A-1890-E847-2DC3-F6870905B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4E6C703-329F-FDD3-C0D1-88DF3D74B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52BA54-43FC-D460-1C7A-458DB880F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F45A97-D3F1-1C9B-BE31-C95AFD12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6D98C0-C6B7-7DFD-FD80-153427C91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08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DB7A51-DB2D-44EC-E81C-6976C70AC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F24BFC-268A-44C8-205E-87F413588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D235B8-ACDE-CFB8-33C8-3FF906AEC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917890-9BD7-938B-4929-6A442C5F9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16CFB8C-6692-8C72-DF1A-7EF612474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A0F1C94-F9A7-16FA-4C9D-1D5D8B3E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81E5690-1B78-FEAB-1364-54B527C8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864BA2F-81DD-98F3-4D19-3D38500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26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67E1ED-A7C3-EBC4-C4A3-D4D36E48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830BA3E-D92E-FA3F-4A04-2F0CBE36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835790F-058C-0D5E-76C5-DA09545B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D6FA059-BF67-25F1-0C8F-14E9D57E3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38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A62DF6E-F366-81E7-E09F-BBD32A3EA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2F3517C-8262-9707-51C3-D7164273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46988A-8FC0-0ABC-5204-E2FCAF36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2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E71F7-73F7-B09A-51CB-DF90CF75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EED874-E3FC-A75E-114A-C189186AA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C5DC5D6-702B-A73F-C6BC-A10F63101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5D47AB-D950-9511-0922-3C1993F7E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DEFDF21-9117-1F1F-ED67-527F8841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C72A15-21B9-D459-EF23-971A0F76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539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4E2DA1-4664-726B-7C91-E862CFAE0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7CC0EFF-FE06-3A4B-30E9-FC4EA7AE6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61C5E4-3E29-001C-2C42-FA6FE44D3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ACDF19-B2EE-FE28-8FF5-0F29BF0B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6361E7-1BD6-ECE6-ADD9-10FE4308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E51895-2121-C2D2-CC51-8D455257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71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D9B6757-DE4A-8E6C-518D-37E2F32A5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279BEB-EA93-C74B-7EB5-F331751B3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A13360-EFE1-789D-2A28-09C03B0F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1A65-B049-46A1-A531-ABF744FA83BB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E43D62-954C-4BF4-E696-B48702281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145B7D-F2EC-B45C-FA53-F06C7DDF2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FAC0C-C3CB-48C5-A7F2-9F2452C49B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5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ADB551-E4F3-03FC-0E62-40EF486ED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The reply crisis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0B2AB4-D09E-67D7-6EFE-966556056F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About </a:t>
            </a:r>
            <a:r>
              <a:rPr lang="en-US" altLang="ja-JP" dirty="0" err="1"/>
              <a:t>zesus</a:t>
            </a:r>
            <a:r>
              <a:rPr lang="en-US" altLang="ja-JP" dirty="0"/>
              <a:t> crisis</a:t>
            </a:r>
          </a:p>
          <a:p>
            <a:r>
              <a:rPr lang="en-US" altLang="ja-JP" dirty="0"/>
              <a:t>On yes crisis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7411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B536D-1BCE-F7C0-140E-6F7FA980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Japan occurred the reply crisis?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86CCD2-ECF8-95E5-5B79-1B5856920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 err="1"/>
              <a:t>Sefaldy</a:t>
            </a:r>
            <a:r>
              <a:rPr kumimoji="1" lang="en-US" altLang="ja-JP" dirty="0"/>
              <a:t> type </a:t>
            </a:r>
            <a:r>
              <a:rPr kumimoji="1" lang="en-US" altLang="ja-JP" dirty="0" err="1"/>
              <a:t>yuda</a:t>
            </a:r>
            <a:r>
              <a:rPr kumimoji="1" lang="en-US" altLang="ja-JP" dirty="0"/>
              <a:t> people is </a:t>
            </a:r>
            <a:r>
              <a:rPr kumimoji="1" lang="en-US" altLang="ja-JP" dirty="0" err="1"/>
              <a:t>afo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luffy</a:t>
            </a:r>
            <a:r>
              <a:rPr kumimoji="1" lang="en-US" altLang="ja-JP" dirty="0"/>
              <a:t> type Japanese is.</a:t>
            </a:r>
          </a:p>
          <a:p>
            <a:pPr marL="0" indent="0">
              <a:buNone/>
            </a:pPr>
            <a:r>
              <a:rPr lang="en-US" altLang="ja-JP" dirty="0"/>
              <a:t>They have been to Spain. The background is Yamaguchi </a:t>
            </a:r>
            <a:r>
              <a:rPr lang="en-US" altLang="ja-JP" dirty="0" err="1"/>
              <a:t>gumi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 err="1"/>
              <a:t>Asykenarge</a:t>
            </a:r>
            <a:r>
              <a:rPr kumimoji="1" lang="en-US" altLang="ja-JP" dirty="0"/>
              <a:t> type </a:t>
            </a:r>
            <a:r>
              <a:rPr kumimoji="1" lang="en-US" altLang="ja-JP" dirty="0" err="1"/>
              <a:t>yuda</a:t>
            </a:r>
            <a:r>
              <a:rPr kumimoji="1" lang="en-US" altLang="ja-JP" dirty="0"/>
              <a:t> people is </a:t>
            </a:r>
            <a:r>
              <a:rPr kumimoji="1" lang="en-US" altLang="ja-JP" dirty="0" err="1"/>
              <a:t>ajikenaiji</a:t>
            </a:r>
            <a:r>
              <a:rPr kumimoji="1" lang="en-US" altLang="ja-JP" dirty="0"/>
              <a:t> type Japanese is.</a:t>
            </a:r>
          </a:p>
          <a:p>
            <a:pPr marL="0" indent="0">
              <a:buNone/>
            </a:pPr>
            <a:r>
              <a:rPr lang="en-US" altLang="ja-JP" dirty="0"/>
              <a:t>They have been to from England to France. </a:t>
            </a:r>
          </a:p>
          <a:p>
            <a:pPr marL="0" indent="0">
              <a:buNone/>
            </a:pPr>
            <a:r>
              <a:rPr lang="en-US" altLang="ja-JP" dirty="0"/>
              <a:t>It is dull.</a:t>
            </a:r>
          </a:p>
        </p:txBody>
      </p:sp>
    </p:spTree>
    <p:extLst>
      <p:ext uri="{BB962C8B-B14F-4D97-AF65-F5344CB8AC3E}">
        <p14:creationId xmlns:p14="http://schemas.microsoft.com/office/powerpoint/2010/main" val="284797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357094-AF65-5FBD-B185-77235BB55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conclusion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1113B9-80C5-5BF4-3724-58D064F1C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dirty="0"/>
              <a:t>Yes crisis is reply crisis.</a:t>
            </a:r>
          </a:p>
          <a:p>
            <a:pPr marL="0" indent="0">
              <a:buNone/>
            </a:pPr>
            <a:r>
              <a:rPr lang="en-US" altLang="ja-JP" dirty="0"/>
              <a:t>We can’t talk with probably. The voice break a voice.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The syndicate strike.</a:t>
            </a:r>
          </a:p>
          <a:p>
            <a:pPr marL="0" indent="0">
              <a:buNone/>
            </a:pPr>
            <a:r>
              <a:rPr lang="en-US" altLang="ja-JP" dirty="0"/>
              <a:t>In t</a:t>
            </a:r>
            <a:r>
              <a:rPr kumimoji="1" lang="en-US" altLang="ja-JP" dirty="0"/>
              <a:t>he disappeared voice, everyone will be raped.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In Survival game, It must not real dead or </a:t>
            </a:r>
            <a:r>
              <a:rPr lang="en-US" altLang="ja-JP"/>
              <a:t>live.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576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4E593C-8574-4319-BDCE-3804B065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/>
              <a:t>The reply crisis is explained </a:t>
            </a:r>
            <a:r>
              <a:rPr lang="en-US" altLang="ja-JP" sz="3600" dirty="0"/>
              <a:t>i</a:t>
            </a:r>
            <a:r>
              <a:rPr kumimoji="1" lang="en-US" altLang="ja-JP" sz="3600" dirty="0"/>
              <a:t>ncorrect of document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D745A8-AF2A-2FBE-B89D-63EF25B90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The</a:t>
            </a:r>
            <a:r>
              <a:rPr lang="ja-JP" altLang="en-US" dirty="0"/>
              <a:t> </a:t>
            </a:r>
            <a:r>
              <a:rPr lang="en-US" altLang="ja-JP" dirty="0"/>
              <a:t>document</a:t>
            </a:r>
            <a:r>
              <a:rPr lang="ja-JP" altLang="en-US" dirty="0"/>
              <a:t> </a:t>
            </a:r>
            <a:r>
              <a:rPr lang="en-US" altLang="ja-JP" dirty="0"/>
              <a:t>means address.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Incorrect of address is</a:t>
            </a:r>
          </a:p>
          <a:p>
            <a:pPr marL="0" indent="0">
              <a:buNone/>
            </a:pPr>
            <a:r>
              <a:rPr kumimoji="1" lang="en-US" altLang="ja-JP" dirty="0"/>
              <a:t>Born and marriage</a:t>
            </a:r>
            <a:r>
              <a:rPr lang="en-US" altLang="ja-JP" dirty="0"/>
              <a:t>,</a:t>
            </a:r>
            <a:r>
              <a:rPr lang="ja-JP" altLang="en-US" dirty="0"/>
              <a:t> </a:t>
            </a:r>
            <a:r>
              <a:rPr lang="en-US" altLang="ja-JP" dirty="0"/>
              <a:t>dead</a:t>
            </a:r>
            <a:r>
              <a:rPr lang="ja-JP" altLang="en-US" dirty="0"/>
              <a:t> </a:t>
            </a:r>
            <a:r>
              <a:rPr lang="en-US" altLang="ja-JP" dirty="0"/>
              <a:t>related</a:t>
            </a:r>
            <a:r>
              <a:rPr lang="ja-JP" altLang="en-US" dirty="0"/>
              <a:t> </a:t>
            </a:r>
            <a:r>
              <a:rPr lang="en-US" altLang="ja-JP" dirty="0"/>
              <a:t>with</a:t>
            </a:r>
            <a:r>
              <a:rPr lang="ja-JP" altLang="en-US" dirty="0"/>
              <a:t> </a:t>
            </a:r>
            <a:r>
              <a:rPr lang="en-US" altLang="ja-JP" dirty="0"/>
              <a:t>incorrect.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the incorrect work is</a:t>
            </a:r>
          </a:p>
          <a:p>
            <a:pPr marL="0" indent="0">
              <a:buNone/>
            </a:pPr>
            <a:r>
              <a:rPr lang="en-US" altLang="ja-JP" dirty="0"/>
              <a:t>H</a:t>
            </a:r>
            <a:r>
              <a:rPr kumimoji="1" lang="en-US" altLang="ja-JP" dirty="0"/>
              <a:t>ospital and church grave these are.</a:t>
            </a:r>
          </a:p>
          <a:p>
            <a:pPr marL="0" indent="0">
              <a:buNone/>
            </a:pPr>
            <a:r>
              <a:rPr lang="en-US" altLang="ja-JP" dirty="0"/>
              <a:t>The signature of all is cross.</a:t>
            </a:r>
          </a:p>
          <a:p>
            <a:pPr marL="0" indent="0">
              <a:buNone/>
            </a:pPr>
            <a:r>
              <a:rPr kumimoji="1" lang="en-US" altLang="ja-JP" dirty="0"/>
              <a:t>That is </a:t>
            </a:r>
            <a:r>
              <a:rPr kumimoji="1" lang="en-US" altLang="ja-JP" dirty="0" err="1"/>
              <a:t>loopin</a:t>
            </a:r>
            <a:r>
              <a:rPr lang="en-US" altLang="ja-JP" dirty="0"/>
              <a:t>. So incorrect of document.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6978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BC241A-3B83-6FBC-3F81-4AB85B59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/>
              <a:t>What terrible is that.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401CFE-4CBB-7AEC-0C19-18BD2B191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sz="2000" dirty="0"/>
              <a:t>That is trend in the town survival games at that times.</a:t>
            </a:r>
          </a:p>
          <a:p>
            <a:pPr marL="0" indent="0">
              <a:buNone/>
            </a:pPr>
            <a:r>
              <a:rPr lang="en-US" altLang="ja-JP" sz="2000" dirty="0"/>
              <a:t>Someone</a:t>
            </a:r>
            <a:r>
              <a:rPr kumimoji="1" lang="en-US" altLang="ja-JP" sz="2000" dirty="0"/>
              <a:t> call the civil war as if a game and the other don’t join the game.</a:t>
            </a:r>
          </a:p>
          <a:p>
            <a:pPr marL="0" indent="0">
              <a:buNone/>
            </a:pPr>
            <a:r>
              <a:rPr lang="en-US" altLang="ja-JP" sz="2000" dirty="0"/>
              <a:t>That is refer as  dead man. The house is named the grave.</a:t>
            </a:r>
          </a:p>
          <a:p>
            <a:pPr marL="0" indent="0">
              <a:buNone/>
            </a:pPr>
            <a:r>
              <a:rPr lang="en-US" altLang="ja-JP" sz="2000" dirty="0"/>
              <a:t>Addition to, a person is gone to multi post attack.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en-US" altLang="ja-JP" sz="2000" dirty="0"/>
              <a:t>A especial deal is treated with the deal.</a:t>
            </a:r>
          </a:p>
          <a:p>
            <a:pPr marL="0" indent="0">
              <a:buNone/>
            </a:pPr>
            <a:r>
              <a:rPr lang="en-US" altLang="ja-JP" sz="2000" dirty="0"/>
              <a:t>But the person is not signatured with the share.</a:t>
            </a:r>
          </a:p>
          <a:p>
            <a:pPr marL="0" indent="0">
              <a:buNone/>
            </a:pPr>
            <a:r>
              <a:rPr lang="en-US" altLang="ja-JP" sz="2000" dirty="0"/>
              <a:t>If that is a deal, they have a money right.</a:t>
            </a:r>
          </a:p>
          <a:p>
            <a:pPr marL="0" indent="0">
              <a:buNone/>
            </a:pPr>
            <a:r>
              <a:rPr lang="en-US" altLang="ja-JP" sz="2000" dirty="0"/>
              <a:t>To be rewritten down a bad money,</a:t>
            </a:r>
            <a:r>
              <a:rPr lang="ja-JP" altLang="en-US" sz="2000" dirty="0"/>
              <a:t> </a:t>
            </a:r>
            <a:endParaRPr lang="en-US" altLang="ja-JP" sz="2000" dirty="0"/>
          </a:p>
          <a:p>
            <a:pPr marL="0" indent="0">
              <a:buNone/>
            </a:pPr>
            <a:r>
              <a:rPr lang="en-US" altLang="ja-JP" sz="2000" dirty="0"/>
              <a:t>They named themselves “shift Japan”.</a:t>
            </a:r>
          </a:p>
          <a:p>
            <a:pPr marL="0" indent="0">
              <a:buNone/>
            </a:pPr>
            <a:r>
              <a:rPr lang="en-US" altLang="ja-JP" sz="2000" dirty="0"/>
              <a:t>The people also said telecommunicating to grave.</a:t>
            </a:r>
          </a:p>
          <a:p>
            <a:pPr marL="0" indent="0">
              <a:buNone/>
            </a:pPr>
            <a:r>
              <a:rPr lang="en-US" altLang="ja-JP" sz="2000" dirty="0"/>
              <a:t>“shift Japan” sends the grave a telepathy.</a:t>
            </a:r>
          </a:p>
        </p:txBody>
      </p:sp>
    </p:spTree>
    <p:extLst>
      <p:ext uri="{BB962C8B-B14F-4D97-AF65-F5344CB8AC3E}">
        <p14:creationId xmlns:p14="http://schemas.microsoft.com/office/powerpoint/2010/main" val="60861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68744-EAA2-74AD-6BFA-9D72A7FE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role is rewritten?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158C93-A751-6E49-897A-A8A9949AE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We pay attention to a hospital for long time.</a:t>
            </a:r>
          </a:p>
          <a:p>
            <a:pPr marL="0" indent="0">
              <a:buNone/>
            </a:pPr>
            <a:r>
              <a:rPr kumimoji="1" lang="en-US" altLang="ja-JP" dirty="0"/>
              <a:t>But the born is doubt than grave.</a:t>
            </a:r>
          </a:p>
          <a:p>
            <a:pPr marL="0" indent="0">
              <a:buNone/>
            </a:pPr>
            <a:r>
              <a:rPr kumimoji="1" lang="en-US" altLang="ja-JP" dirty="0"/>
              <a:t>That is cleared, marriage is doubt.</a:t>
            </a:r>
          </a:p>
          <a:p>
            <a:pPr marL="0" indent="0">
              <a:buNone/>
            </a:pPr>
            <a:r>
              <a:rPr kumimoji="1" lang="en-US" altLang="ja-JP" dirty="0"/>
              <a:t>I can hear a police pursue a ohm </a:t>
            </a:r>
            <a:r>
              <a:rPr kumimoji="1" lang="en-US" altLang="ja-JP" dirty="0" err="1"/>
              <a:t>sinrikyo</a:t>
            </a:r>
            <a:r>
              <a:rPr kumimoji="1" lang="en-US" altLang="ja-JP" dirty="0"/>
              <a:t>.</a:t>
            </a:r>
          </a:p>
          <a:p>
            <a:pPr marL="0" indent="0">
              <a:buNone/>
            </a:pPr>
            <a:r>
              <a:rPr lang="en-US" altLang="ja-JP" dirty="0"/>
              <a:t>A hospital said disease.</a:t>
            </a:r>
          </a:p>
          <a:p>
            <a:pPr marL="0" indent="0">
              <a:buNone/>
            </a:pPr>
            <a:r>
              <a:rPr kumimoji="1" lang="en-US" altLang="ja-JP" dirty="0"/>
              <a:t>Thus the voice said buying the handkerchiefs.</a:t>
            </a:r>
          </a:p>
          <a:p>
            <a:pPr marL="0" indent="0">
              <a:buNone/>
            </a:pPr>
            <a:r>
              <a:rPr lang="en-US" altLang="ja-JP" dirty="0"/>
              <a:t>That mean see off a dead man.</a:t>
            </a:r>
          </a:p>
          <a:p>
            <a:pPr marL="0" indent="0">
              <a:buNone/>
            </a:pPr>
            <a:r>
              <a:rPr kumimoji="1" lang="en-US" altLang="ja-JP" dirty="0"/>
              <a:t>So, we should doubt </a:t>
            </a:r>
            <a:r>
              <a:rPr kumimoji="1" lang="en-US" altLang="ja-JP" dirty="0" err="1"/>
              <a:t>soka</a:t>
            </a:r>
            <a:r>
              <a:rPr kumimoji="1" lang="en-US" altLang="ja-JP" dirty="0"/>
              <a:t> Gakkai and </a:t>
            </a:r>
            <a:r>
              <a:rPr kumimoji="1" lang="en-US" altLang="ja-JP" dirty="0" err="1"/>
              <a:t>Kohukuno</a:t>
            </a:r>
            <a:r>
              <a:rPr kumimoji="1" lang="en-US" altLang="ja-JP" dirty="0"/>
              <a:t> Kagaku.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104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26CC9D-6C7F-7FD7-ACB9-A32C1581D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What is </a:t>
            </a:r>
            <a:r>
              <a:rPr lang="en-US" altLang="ja-JP" dirty="0" err="1"/>
              <a:t>soka</a:t>
            </a:r>
            <a:r>
              <a:rPr lang="en-US" altLang="ja-JP" dirty="0"/>
              <a:t> Gakkai and </a:t>
            </a:r>
            <a:r>
              <a:rPr lang="en-US" altLang="ja-JP" dirty="0" err="1"/>
              <a:t>Kohukuno</a:t>
            </a:r>
            <a:r>
              <a:rPr lang="en-US" altLang="ja-JP" dirty="0"/>
              <a:t> Kagaku.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FA7306-3E0D-0E41-7B26-187D6D1C9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Syndicates is.</a:t>
            </a:r>
          </a:p>
          <a:p>
            <a:pPr marL="0" indent="0">
              <a:buNone/>
            </a:pPr>
            <a:r>
              <a:rPr lang="en-US" altLang="ja-JP" dirty="0"/>
              <a:t>The group of summoner is that the man can’t eat continuous.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Background, that is arrested people.</a:t>
            </a:r>
          </a:p>
        </p:txBody>
      </p:sp>
    </p:spTree>
    <p:extLst>
      <p:ext uri="{BB962C8B-B14F-4D97-AF65-F5344CB8AC3E}">
        <p14:creationId xmlns:p14="http://schemas.microsoft.com/office/powerpoint/2010/main" val="54184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A6C761-A3D5-0D99-937C-97C7E40CC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is written in.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31CFB5-70CE-2B34-0E23-AD9671536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We have a little clear terrorism. </a:t>
            </a:r>
          </a:p>
          <a:p>
            <a:pPr marL="0" indent="0">
              <a:buNone/>
            </a:pPr>
            <a:r>
              <a:rPr lang="en-US" altLang="ja-JP" dirty="0"/>
              <a:t>Water</a:t>
            </a:r>
            <a:r>
              <a:rPr lang="ja-JP" altLang="en-US" dirty="0"/>
              <a:t> </a:t>
            </a:r>
            <a:r>
              <a:rPr lang="en-US" altLang="ja-JP" dirty="0"/>
              <a:t>hazard</a:t>
            </a:r>
            <a:r>
              <a:rPr lang="ja-JP" altLang="en-US" dirty="0"/>
              <a:t> </a:t>
            </a:r>
            <a:r>
              <a:rPr lang="en-US" altLang="ja-JP" dirty="0"/>
              <a:t>is.</a:t>
            </a:r>
          </a:p>
          <a:p>
            <a:pPr marL="0" indent="0">
              <a:buNone/>
            </a:pPr>
            <a:r>
              <a:rPr lang="en-US" altLang="ja-JP" dirty="0"/>
              <a:t>Oolong tea there is no.</a:t>
            </a:r>
            <a:r>
              <a:rPr lang="ja-JP" altLang="en-US" dirty="0"/>
              <a:t>  </a:t>
            </a:r>
            <a:r>
              <a:rPr lang="en-US" altLang="ja-JP" dirty="0"/>
              <a:t>Also C.C lemon there is no.</a:t>
            </a:r>
          </a:p>
          <a:p>
            <a:pPr marL="0" indent="0">
              <a:buNone/>
            </a:pPr>
            <a:r>
              <a:rPr lang="en-US" altLang="ja-JP" dirty="0"/>
              <a:t>In east of Japan, even lemon there is no.</a:t>
            </a:r>
          </a:p>
          <a:p>
            <a:pPr marL="0" indent="0">
              <a:buNone/>
            </a:pPr>
            <a:r>
              <a:rPr lang="en-US" altLang="ja-JP" dirty="0"/>
              <a:t>It likes is 1.5 million yen issue.</a:t>
            </a:r>
          </a:p>
          <a:p>
            <a:pPr marL="0" indent="0">
              <a:buNone/>
            </a:pPr>
            <a:r>
              <a:rPr lang="en-US" altLang="ja-JP" dirty="0"/>
              <a:t>1.5 million yen terrorism is </a:t>
            </a:r>
            <a:r>
              <a:rPr kumimoji="1" lang="en-US" altLang="ja-JP" dirty="0"/>
              <a:t>written to t</a:t>
            </a:r>
            <a:r>
              <a:rPr lang="en-US" altLang="ja-JP" dirty="0"/>
              <a:t>he teachers bought juice in 150 yen.</a:t>
            </a:r>
          </a:p>
        </p:txBody>
      </p:sp>
    </p:spTree>
    <p:extLst>
      <p:ext uri="{BB962C8B-B14F-4D97-AF65-F5344CB8AC3E}">
        <p14:creationId xmlns:p14="http://schemas.microsoft.com/office/powerpoint/2010/main" val="98177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FF16A-A84A-94B6-4B2A-055E7DBA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 meaning of the reply crisis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48355D-DE3F-7AC3-0946-3BD6FAD73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Once upon a time, It is 2 takes reply.</a:t>
            </a:r>
          </a:p>
          <a:p>
            <a:pPr marL="0" indent="0">
              <a:buNone/>
            </a:pPr>
            <a:r>
              <a:rPr lang="en-US" altLang="ja-JP" dirty="0"/>
              <a:t>Yes,</a:t>
            </a:r>
            <a:r>
              <a:rPr lang="ja-JP" altLang="en-US" dirty="0"/>
              <a:t> </a:t>
            </a:r>
            <a:r>
              <a:rPr lang="en-US" altLang="ja-JP" dirty="0"/>
              <a:t>there is</a:t>
            </a:r>
            <a:r>
              <a:rPr lang="ja-JP" altLang="en-US" dirty="0"/>
              <a:t>。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Yes,</a:t>
            </a:r>
            <a:r>
              <a:rPr lang="ja-JP" altLang="en-US" dirty="0"/>
              <a:t> </a:t>
            </a:r>
            <a:r>
              <a:rPr lang="en-US" altLang="ja-JP" dirty="0"/>
              <a:t>there is no.</a:t>
            </a:r>
          </a:p>
          <a:p>
            <a:pPr marL="0" indent="0">
              <a:buNone/>
            </a:pPr>
            <a:r>
              <a:rPr kumimoji="1" lang="en-US" altLang="ja-JP" dirty="0"/>
              <a:t>No, there is.</a:t>
            </a:r>
          </a:p>
          <a:p>
            <a:pPr marL="0" indent="0">
              <a:buNone/>
            </a:pPr>
            <a:r>
              <a:rPr lang="en-US" altLang="ja-JP" dirty="0"/>
              <a:t>No, It isn’t.</a:t>
            </a:r>
          </a:p>
          <a:p>
            <a:pPr marL="0" indent="0">
              <a:buNone/>
            </a:pPr>
            <a:r>
              <a:rPr kumimoji="1" lang="en-US" altLang="ja-JP" dirty="0"/>
              <a:t>We distinguish document from that.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That is not able to reply.</a:t>
            </a:r>
          </a:p>
        </p:txBody>
      </p:sp>
    </p:spTree>
    <p:extLst>
      <p:ext uri="{BB962C8B-B14F-4D97-AF65-F5344CB8AC3E}">
        <p14:creationId xmlns:p14="http://schemas.microsoft.com/office/powerpoint/2010/main" val="429441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77C12A-7D44-8716-493C-139B655EC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How long terrorism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55AB3F-9C25-C29E-F2E7-DEEFAF08D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XX university is doubt, there is ohm </a:t>
            </a:r>
            <a:r>
              <a:rPr lang="en-US" altLang="ja-JP" dirty="0" err="1"/>
              <a:t>sinrikyo</a:t>
            </a:r>
            <a:r>
              <a:rPr lang="en-US" altLang="ja-JP" dirty="0"/>
              <a:t>.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The relation of elder is shiver.</a:t>
            </a:r>
            <a:r>
              <a:rPr lang="ja-JP" altLang="en-US" dirty="0"/>
              <a:t>  </a:t>
            </a:r>
            <a:r>
              <a:rPr lang="en-US" altLang="ja-JP" dirty="0"/>
              <a:t>And</a:t>
            </a:r>
            <a:r>
              <a:rPr lang="ja-JP" altLang="en-US" dirty="0"/>
              <a:t> </a:t>
            </a:r>
            <a:r>
              <a:rPr lang="en-US" altLang="ja-JP" dirty="0"/>
              <a:t>the</a:t>
            </a:r>
            <a:r>
              <a:rPr lang="ja-JP" altLang="en-US" dirty="0"/>
              <a:t> </a:t>
            </a:r>
            <a:r>
              <a:rPr lang="en-US" altLang="ja-JP" dirty="0"/>
              <a:t>local</a:t>
            </a:r>
            <a:r>
              <a:rPr lang="ja-JP" altLang="en-US" dirty="0"/>
              <a:t> </a:t>
            </a:r>
            <a:r>
              <a:rPr lang="en-US" altLang="ja-JP" dirty="0"/>
              <a:t>occurred thrasher.</a:t>
            </a:r>
          </a:p>
          <a:p>
            <a:pPr marL="0" indent="0">
              <a:buNone/>
            </a:pPr>
            <a:r>
              <a:rPr lang="en-US" altLang="ja-JP" dirty="0"/>
              <a:t>Also me.</a:t>
            </a:r>
          </a:p>
          <a:p>
            <a:pPr marL="0" indent="0">
              <a:buNone/>
            </a:pPr>
            <a:r>
              <a:rPr lang="en-US" altLang="ja-JP" dirty="0"/>
              <a:t>What is the ohm </a:t>
            </a:r>
            <a:r>
              <a:rPr lang="en-US" altLang="ja-JP" dirty="0" err="1"/>
              <a:t>sinrikyo</a:t>
            </a:r>
            <a:r>
              <a:rPr lang="en-US" altLang="ja-JP" dirty="0"/>
              <a:t> will come to kill.</a:t>
            </a:r>
          </a:p>
          <a:p>
            <a:pPr marL="0" indent="0">
              <a:buNone/>
            </a:pPr>
            <a:r>
              <a:rPr lang="en-US" altLang="ja-JP" dirty="0"/>
              <a:t>Ohm is refer to parrot.</a:t>
            </a:r>
            <a:r>
              <a:rPr lang="ja-JP" altLang="en-US" dirty="0"/>
              <a:t>  </a:t>
            </a:r>
            <a:r>
              <a:rPr lang="en-US" altLang="ja-JP" dirty="0"/>
              <a:t>The relation of elder is.</a:t>
            </a:r>
          </a:p>
          <a:p>
            <a:pPr marL="0" indent="0">
              <a:buNone/>
            </a:pPr>
            <a:r>
              <a:rPr lang="en-US" altLang="ja-JP" dirty="0"/>
              <a:t>The reason why Police killed police,</a:t>
            </a:r>
            <a:r>
              <a:rPr lang="ja-JP" altLang="en-US" dirty="0"/>
              <a:t> </a:t>
            </a:r>
            <a:r>
              <a:rPr lang="en-US" altLang="ja-JP" dirty="0"/>
              <a:t>the Ohm people almost to be dead. We can hear “Corona”. The raped is gone.</a:t>
            </a:r>
          </a:p>
          <a:p>
            <a:pPr marL="0" indent="0">
              <a:buNone/>
            </a:pPr>
            <a:r>
              <a:rPr lang="en-US" altLang="ja-JP" dirty="0"/>
              <a:t>But we can’t understand.</a:t>
            </a:r>
          </a:p>
        </p:txBody>
      </p:sp>
    </p:spTree>
    <p:extLst>
      <p:ext uri="{BB962C8B-B14F-4D97-AF65-F5344CB8AC3E}">
        <p14:creationId xmlns:p14="http://schemas.microsoft.com/office/powerpoint/2010/main" val="3946521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30D8B0-2822-1D81-A011-9CEAE3F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How long </a:t>
            </a:r>
            <a:r>
              <a:rPr kumimoji="1" lang="en-US" altLang="ja-JP" dirty="0" err="1"/>
              <a:t>terorrism</a:t>
            </a:r>
            <a:r>
              <a:rPr kumimoji="1" lang="ja-JP" altLang="en-US" dirty="0"/>
              <a:t>２</a:t>
            </a:r>
            <a:r>
              <a:rPr kumimoji="1" lang="en-US" altLang="ja-JP" dirty="0"/>
              <a:t>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7CE341-9436-72D9-239E-10BF1D3C3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The guys break out the town.</a:t>
            </a:r>
          </a:p>
          <a:p>
            <a:pPr marL="0" indent="0">
              <a:buNone/>
            </a:pPr>
            <a:r>
              <a:rPr lang="en-US" altLang="ja-JP" dirty="0"/>
              <a:t>We don’t have to vary “Nihon koku </a:t>
            </a:r>
            <a:r>
              <a:rPr lang="en-US" altLang="ja-JP" dirty="0" err="1"/>
              <a:t>kenpou</a:t>
            </a:r>
            <a:r>
              <a:rPr lang="en-US" altLang="ja-JP" dirty="0"/>
              <a:t>”</a:t>
            </a:r>
            <a:r>
              <a:rPr lang="ja-JP" altLang="en-US" dirty="0"/>
              <a:t> 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If we play a role the war. The money lone is none.</a:t>
            </a:r>
          </a:p>
          <a:p>
            <a:pPr marL="0" indent="0">
              <a:buNone/>
            </a:pPr>
            <a:r>
              <a:rPr lang="en-US" altLang="ja-JP" dirty="0"/>
              <a:t>The guys children in fair can go free all </a:t>
            </a:r>
            <a:r>
              <a:rPr lang="en-US" altLang="ja-JP" dirty="0" err="1"/>
              <a:t>highschool</a:t>
            </a:r>
            <a:r>
              <a:rPr lang="en-US" altLang="ja-JP" dirty="0"/>
              <a:t> and university.</a:t>
            </a:r>
          </a:p>
          <a:p>
            <a:pPr marL="0" indent="0">
              <a:buNone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191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633</Words>
  <Application>Microsoft Office PowerPoint</Application>
  <PresentationFormat>ワイド画面</PresentationFormat>
  <Paragraphs>79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游ゴシック</vt:lpstr>
      <vt:lpstr>游ゴシック Light</vt:lpstr>
      <vt:lpstr>Arial</vt:lpstr>
      <vt:lpstr>Office テーマ</vt:lpstr>
      <vt:lpstr>The reply crisis</vt:lpstr>
      <vt:lpstr>The reply crisis is explained incorrect of document</vt:lpstr>
      <vt:lpstr>What terrible is that.</vt:lpstr>
      <vt:lpstr>The role is rewritten?</vt:lpstr>
      <vt:lpstr>What is soka Gakkai and Kohukuno Kagaku.</vt:lpstr>
      <vt:lpstr>What is written in.</vt:lpstr>
      <vt:lpstr>The meaning of the reply crisis</vt:lpstr>
      <vt:lpstr>How long terrorism</vt:lpstr>
      <vt:lpstr>How long terorrism２?</vt:lpstr>
      <vt:lpstr>Japan occurred the reply crisis?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1</cp:revision>
  <dcterms:created xsi:type="dcterms:W3CDTF">2025-07-16T08:57:53Z</dcterms:created>
  <dcterms:modified xsi:type="dcterms:W3CDTF">2025-08-17T22:16:46Z</dcterms:modified>
</cp:coreProperties>
</file>