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t moon2" userId="b90b916585ab0207" providerId="LiveId" clId="{60540DDC-E9BE-49A7-A119-37120D11F1EB}"/>
    <pc:docChg chg="custSel modSld">
      <pc:chgData name="fit moon2" userId="b90b916585ab0207" providerId="LiveId" clId="{60540DDC-E9BE-49A7-A119-37120D11F1EB}" dt="2025-08-17T22:47:44.669" v="1323" actId="20577"/>
      <pc:docMkLst>
        <pc:docMk/>
      </pc:docMkLst>
      <pc:sldChg chg="modSp mod">
        <pc:chgData name="fit moon2" userId="b90b916585ab0207" providerId="LiveId" clId="{60540DDC-E9BE-49A7-A119-37120D11F1EB}" dt="2025-08-17T22:26:15.528" v="38" actId="20577"/>
        <pc:sldMkLst>
          <pc:docMk/>
          <pc:sldMk cId="912439214" sldId="256"/>
        </pc:sldMkLst>
        <pc:spChg chg="mod">
          <ac:chgData name="fit moon2" userId="b90b916585ab0207" providerId="LiveId" clId="{60540DDC-E9BE-49A7-A119-37120D11F1EB}" dt="2025-08-17T22:24:53.069" v="20" actId="20577"/>
          <ac:spMkLst>
            <pc:docMk/>
            <pc:sldMk cId="912439214" sldId="256"/>
            <ac:spMk id="2" creationId="{8FA255E4-5114-E04B-8D78-542D21BA826D}"/>
          </ac:spMkLst>
        </pc:spChg>
        <pc:spChg chg="mod">
          <ac:chgData name="fit moon2" userId="b90b916585ab0207" providerId="LiveId" clId="{60540DDC-E9BE-49A7-A119-37120D11F1EB}" dt="2025-08-17T22:26:15.528" v="38" actId="20577"/>
          <ac:spMkLst>
            <pc:docMk/>
            <pc:sldMk cId="912439214" sldId="256"/>
            <ac:spMk id="3" creationId="{F69C92F1-4ECC-32E2-F6DB-D1486942F13D}"/>
          </ac:spMkLst>
        </pc:spChg>
      </pc:sldChg>
      <pc:sldChg chg="modSp mod">
        <pc:chgData name="fit moon2" userId="b90b916585ab0207" providerId="LiveId" clId="{60540DDC-E9BE-49A7-A119-37120D11F1EB}" dt="2025-08-17T22:34:08.818" v="442" actId="20577"/>
        <pc:sldMkLst>
          <pc:docMk/>
          <pc:sldMk cId="4131784198" sldId="257"/>
        </pc:sldMkLst>
        <pc:spChg chg="mod">
          <ac:chgData name="fit moon2" userId="b90b916585ab0207" providerId="LiveId" clId="{60540DDC-E9BE-49A7-A119-37120D11F1EB}" dt="2025-08-17T22:27:18.854" v="94" actId="20577"/>
          <ac:spMkLst>
            <pc:docMk/>
            <pc:sldMk cId="4131784198" sldId="257"/>
            <ac:spMk id="2" creationId="{D52C9479-487E-CE80-675D-6CEF75E09CB0}"/>
          </ac:spMkLst>
        </pc:spChg>
        <pc:spChg chg="mod">
          <ac:chgData name="fit moon2" userId="b90b916585ab0207" providerId="LiveId" clId="{60540DDC-E9BE-49A7-A119-37120D11F1EB}" dt="2025-08-17T22:34:08.818" v="442" actId="20577"/>
          <ac:spMkLst>
            <pc:docMk/>
            <pc:sldMk cId="4131784198" sldId="257"/>
            <ac:spMk id="3" creationId="{E23363CF-B51D-2EB0-EC49-CD00A93AEC96}"/>
          </ac:spMkLst>
        </pc:spChg>
      </pc:sldChg>
      <pc:sldChg chg="modSp mod">
        <pc:chgData name="fit moon2" userId="b90b916585ab0207" providerId="LiveId" clId="{60540DDC-E9BE-49A7-A119-37120D11F1EB}" dt="2025-08-17T22:38:35.785" v="719" actId="20577"/>
        <pc:sldMkLst>
          <pc:docMk/>
          <pc:sldMk cId="984172825" sldId="258"/>
        </pc:sldMkLst>
        <pc:spChg chg="mod">
          <ac:chgData name="fit moon2" userId="b90b916585ab0207" providerId="LiveId" clId="{60540DDC-E9BE-49A7-A119-37120D11F1EB}" dt="2025-08-17T22:35:58.292" v="564" actId="20577"/>
          <ac:spMkLst>
            <pc:docMk/>
            <pc:sldMk cId="984172825" sldId="258"/>
            <ac:spMk id="2" creationId="{577D6797-82FC-9922-EF35-9BC76301172E}"/>
          </ac:spMkLst>
        </pc:spChg>
        <pc:spChg chg="mod">
          <ac:chgData name="fit moon2" userId="b90b916585ab0207" providerId="LiveId" clId="{60540DDC-E9BE-49A7-A119-37120D11F1EB}" dt="2025-08-17T22:38:35.785" v="719" actId="20577"/>
          <ac:spMkLst>
            <pc:docMk/>
            <pc:sldMk cId="984172825" sldId="258"/>
            <ac:spMk id="3" creationId="{774EEF1C-EA12-36C9-C7FB-311B39520517}"/>
          </ac:spMkLst>
        </pc:spChg>
      </pc:sldChg>
      <pc:sldChg chg="modSp mod">
        <pc:chgData name="fit moon2" userId="b90b916585ab0207" providerId="LiveId" clId="{60540DDC-E9BE-49A7-A119-37120D11F1EB}" dt="2025-08-17T22:45:16.617" v="1131" actId="6549"/>
        <pc:sldMkLst>
          <pc:docMk/>
          <pc:sldMk cId="2121896952" sldId="259"/>
        </pc:sldMkLst>
        <pc:spChg chg="mod">
          <ac:chgData name="fit moon2" userId="b90b916585ab0207" providerId="LiveId" clId="{60540DDC-E9BE-49A7-A119-37120D11F1EB}" dt="2025-08-17T22:39:08.790" v="759" actId="20577"/>
          <ac:spMkLst>
            <pc:docMk/>
            <pc:sldMk cId="2121896952" sldId="259"/>
            <ac:spMk id="2" creationId="{D424EEBE-6915-FE1C-794E-1E1033565892}"/>
          </ac:spMkLst>
        </pc:spChg>
        <pc:spChg chg="mod">
          <ac:chgData name="fit moon2" userId="b90b916585ab0207" providerId="LiveId" clId="{60540DDC-E9BE-49A7-A119-37120D11F1EB}" dt="2025-08-17T22:45:16.617" v="1131" actId="6549"/>
          <ac:spMkLst>
            <pc:docMk/>
            <pc:sldMk cId="2121896952" sldId="259"/>
            <ac:spMk id="3" creationId="{4967DBF4-D0CA-3691-EB12-EBDF04F43387}"/>
          </ac:spMkLst>
        </pc:spChg>
      </pc:sldChg>
      <pc:sldChg chg="modSp mod">
        <pc:chgData name="fit moon2" userId="b90b916585ab0207" providerId="LiveId" clId="{60540DDC-E9BE-49A7-A119-37120D11F1EB}" dt="2025-08-17T22:47:44.669" v="1323" actId="20577"/>
        <pc:sldMkLst>
          <pc:docMk/>
          <pc:sldMk cId="665366907" sldId="260"/>
        </pc:sldMkLst>
        <pc:spChg chg="mod">
          <ac:chgData name="fit moon2" userId="b90b916585ab0207" providerId="LiveId" clId="{60540DDC-E9BE-49A7-A119-37120D11F1EB}" dt="2025-08-17T22:45:28.657" v="1142" actId="20577"/>
          <ac:spMkLst>
            <pc:docMk/>
            <pc:sldMk cId="665366907" sldId="260"/>
            <ac:spMk id="2" creationId="{F979E0C7-4431-18EC-7E57-08B30CC4D9FB}"/>
          </ac:spMkLst>
        </pc:spChg>
        <pc:spChg chg="mod">
          <ac:chgData name="fit moon2" userId="b90b916585ab0207" providerId="LiveId" clId="{60540DDC-E9BE-49A7-A119-37120D11F1EB}" dt="2025-08-17T22:47:44.669" v="1323" actId="20577"/>
          <ac:spMkLst>
            <pc:docMk/>
            <pc:sldMk cId="665366907" sldId="260"/>
            <ac:spMk id="3" creationId="{4F11F617-39FC-06E7-FFB5-44C06559E6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7C6114-8A1D-A2AB-07F8-384C11318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4F28BA8-8DE5-C1A0-9F17-24DE419E8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712C53-D7AE-55A6-1B46-D7207EC6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FB9D4A-16F6-F04D-6787-8C60A66EB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22CE88-01E4-442E-7D51-C251B01F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79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D71412-A641-371C-5D9E-7A965A6AD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BD410F-D962-8EFE-94A1-0794D969C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E212B6-2C25-BCBA-B071-8ABD502DB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A0BC9E-E31E-AE35-B1BE-E68F6A10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13A13E-1E73-5FED-7A9F-ABE608EE6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36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2BBFEBE-AEAD-625C-DDCE-132351566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750DA3-1179-DD12-46A5-6437B8540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42FDBB-A9AF-7AA6-DAA3-6D902496F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85A2CD-5938-2CF0-F000-98F8F6693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F52061-621B-6278-F8D5-58420B0A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94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2447-4E3D-07E1-399B-15C6BAFD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F6F7CE-2DEE-5E9C-CD60-DD7A54664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A922D1-6FAC-8723-0710-95F88F17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0F3B67-179E-75BA-040A-FEF9F6F81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E7F3FC-625E-E880-CECB-E7798224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83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B8650C-FE77-FC20-BB60-D5B52437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8588DD-D540-B011-D345-9FB9D34B8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558D76-45FE-1779-98B6-179A98BF3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3676CC-671A-D325-98C7-435E717F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6AAC2F-B3EA-C698-3E00-CFD4F8E7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82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3FA637-23F8-BB5B-3F0E-3CD9E0E8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94F79F-69D1-580F-8A3E-9AE2457CC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FAED05-FC47-8ABE-E33B-C1EC6A74F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4BEF40-47DE-48A6-2B0F-18BEAA601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FFF330-4D1A-608B-35E7-4960F317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E4E29F-A51C-02EE-3F78-6018B9FD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29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7382E7-7EEF-27E5-06F3-3C5F5A84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A9B96F-2AC6-73CD-7CC2-1DE9D0445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DDB745D-322A-52A9-DAD4-C8DA35976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6AEFC64-43FA-55A1-D2E0-570AE5C08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EDFA5AE-BFFF-ED32-BEEB-00CA41633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8ACD6F-0FA8-5E15-A7E2-B5B7C97FC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3C0AE9-E392-AF8E-D379-AFE63ED56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1E450DE-CE9C-A461-3A15-17BF41D4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09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BFB420-A735-46B4-A5EB-1B5EB61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2C9E55-B7E8-2098-46DB-2F48C8B68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CB1340-253B-5F84-EDCE-66E8C1535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57CF87C-DAF0-B13D-DA1D-4C3B0A10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836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2C73FF0-05F7-F965-6102-7D1B8B6E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FA20CE1-D89B-182F-8A72-7C19991F0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411B4B-A955-C999-258F-E4C9FFC4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68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7CAF35-E00F-199D-3062-DEF73DB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796ACB-FBB6-567F-F576-10329B024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D0728C-B43F-845E-5FE7-38B19085A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99A620-EC0C-D59A-1BCE-F26B3C0F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75CDB1-C949-3A50-72F6-72C05AE4F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A79BD7-F30A-DB1E-87D3-F997627C5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51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E569F9-B806-45C1-754F-8701571EC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373B30D-4143-136D-8BC6-D5F29A248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A1C4F2D-6E06-FD65-487E-51D73122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390B2D-E967-D46F-5A4E-5FD66F79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604270-A88F-88A7-EF9D-7BB938966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B68D6F-8F8D-AA97-8737-F4C28CE9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90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F031A70-7129-E258-8531-8F0A6D871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A0D4E4-B5EF-BFF4-4A00-D5F590C34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9E03DB-6180-0858-3B7C-699AF4DDD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DC7F9-C3C5-4ED3-A7A2-F9776FB2C1A9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3FC4F4-6FC3-AEC3-B15D-E7EE7556C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94FB66-3D78-BCDA-2102-F7029A0CA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3E623-C408-4F29-AD8A-C5E620F890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939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A255E4-5114-E04B-8D78-542D21BA82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About the enemy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69C92F1-4ECC-32E2-F6DB-D1486942F1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What is out law?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24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2C9479-487E-CE80-675D-6CEF75E0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They can’t pay a pizza fee.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23363CF-B51D-2EB0-EC49-CD00A93AE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/>
              <a:t>The trouble is occurred 20 years ago.</a:t>
            </a:r>
          </a:p>
          <a:p>
            <a:pPr marL="0" indent="0">
              <a:buNone/>
            </a:pPr>
            <a:r>
              <a:rPr lang="en-US" altLang="ja-JP" dirty="0"/>
              <a:t>They refer to the police before </a:t>
            </a:r>
            <a:r>
              <a:rPr lang="en-US" altLang="ja-JP" dirty="0" err="1"/>
              <a:t>pizzalia</a:t>
            </a:r>
            <a:r>
              <a:rPr lang="en-US" altLang="ja-JP" dirty="0"/>
              <a:t> refer to police.</a:t>
            </a:r>
          </a:p>
          <a:p>
            <a:pPr marL="0" indent="0">
              <a:buNone/>
            </a:pPr>
            <a:r>
              <a:rPr lang="en-US" altLang="ja-JP" dirty="0"/>
              <a:t>In high school graduate and In </a:t>
            </a:r>
            <a:r>
              <a:rPr lang="en-US" altLang="ja-JP" dirty="0" err="1"/>
              <a:t>Seijin</a:t>
            </a:r>
            <a:r>
              <a:rPr lang="en-US" altLang="ja-JP" dirty="0"/>
              <a:t> </a:t>
            </a:r>
            <a:r>
              <a:rPr lang="en-US" altLang="ja-JP" dirty="0" err="1"/>
              <a:t>selemony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r>
              <a:rPr lang="en-US" altLang="ja-JP" dirty="0"/>
              <a:t>The guys asked a lot of pizza and chicken to </a:t>
            </a:r>
            <a:r>
              <a:rPr lang="en-US" altLang="ja-JP" dirty="0" err="1"/>
              <a:t>pizzalia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r>
              <a:rPr lang="en-US" altLang="ja-JP" dirty="0"/>
              <a:t>And they can’t pay a pizza fee.</a:t>
            </a:r>
            <a:r>
              <a:rPr lang="ja-JP" altLang="en-US" dirty="0"/>
              <a:t> 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The trouble is treated with newspaper in rape.</a:t>
            </a:r>
          </a:p>
        </p:txBody>
      </p:sp>
    </p:spTree>
    <p:extLst>
      <p:ext uri="{BB962C8B-B14F-4D97-AF65-F5344CB8AC3E}">
        <p14:creationId xmlns:p14="http://schemas.microsoft.com/office/powerpoint/2010/main" val="413178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D6797-82FC-9922-EF35-9BC76301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3600" dirty="0"/>
              <a:t>The detected interrupted</a:t>
            </a:r>
            <a:r>
              <a:rPr lang="en-US" altLang="ja-JP" sz="3600" dirty="0"/>
              <a:t>.</a:t>
            </a:r>
            <a:r>
              <a:rPr lang="ja-JP" altLang="en-US" sz="3600" dirty="0"/>
              <a:t> </a:t>
            </a:r>
            <a:r>
              <a:rPr lang="en-US" altLang="ja-JP" sz="3600" dirty="0"/>
              <a:t>In the</a:t>
            </a:r>
            <a:r>
              <a:rPr lang="ja-JP" altLang="en-US" sz="3600" dirty="0"/>
              <a:t> </a:t>
            </a:r>
            <a:r>
              <a:rPr lang="en-US" altLang="ja-JP" sz="3600" dirty="0"/>
              <a:t>official</a:t>
            </a:r>
            <a:r>
              <a:rPr lang="ja-JP" altLang="en-US" sz="3600" dirty="0"/>
              <a:t> </a:t>
            </a:r>
            <a:r>
              <a:rPr lang="en-US" altLang="ja-JP" sz="3600" dirty="0"/>
              <a:t>execute</a:t>
            </a:r>
            <a:r>
              <a:rPr lang="ja-JP" altLang="en-US" sz="3600" dirty="0"/>
              <a:t> </a:t>
            </a:r>
            <a:r>
              <a:rPr lang="en-US" altLang="ja-JP" sz="3600" dirty="0"/>
              <a:t>intercept,</a:t>
            </a:r>
            <a:r>
              <a:rPr lang="ja-JP" altLang="en-US" sz="3600" dirty="0"/>
              <a:t> </a:t>
            </a:r>
            <a:r>
              <a:rPr lang="en-US" altLang="ja-JP" sz="3600" dirty="0"/>
              <a:t>they are arrested.</a:t>
            </a:r>
            <a:endParaRPr kumimoji="1" lang="ja-JP" altLang="en-US" sz="36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4EEF1C-EA12-36C9-C7FB-311B39520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they are arrested.</a:t>
            </a:r>
          </a:p>
          <a:p>
            <a:pPr marL="0" indent="0">
              <a:buNone/>
            </a:pPr>
            <a:r>
              <a:rPr kumimoji="1" lang="en-US" altLang="ja-JP" dirty="0"/>
              <a:t>The sum</a:t>
            </a:r>
            <a:r>
              <a:rPr lang="en-US" altLang="ja-JP" dirty="0"/>
              <a:t>moner pay taking role in the money.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They wouldn’t like to detected that they can’t pay the pizza fee.</a:t>
            </a:r>
          </a:p>
          <a:p>
            <a:pPr marL="0" indent="0">
              <a:buNone/>
            </a:pPr>
            <a:r>
              <a:rPr lang="en-US" altLang="ja-JP" dirty="0"/>
              <a:t>This is.</a:t>
            </a:r>
          </a:p>
        </p:txBody>
      </p:sp>
    </p:spTree>
    <p:extLst>
      <p:ext uri="{BB962C8B-B14F-4D97-AF65-F5344CB8AC3E}">
        <p14:creationId xmlns:p14="http://schemas.microsoft.com/office/powerpoint/2010/main" val="98417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24EEBE-6915-FE1C-794E-1E1033565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is worry.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67DBF4-D0CA-3691-EB12-EBDF04F43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dirty="0"/>
              <a:t>“</a:t>
            </a:r>
            <a:r>
              <a:rPr kumimoji="1" lang="en-US" altLang="ja-JP" dirty="0" err="1"/>
              <a:t>Tougousicchousyou</a:t>
            </a:r>
            <a:r>
              <a:rPr kumimoji="1" lang="en-US" altLang="ja-JP" dirty="0"/>
              <a:t>” the person come the money.</a:t>
            </a:r>
          </a:p>
          <a:p>
            <a:pPr marL="0" indent="0">
              <a:buNone/>
            </a:pPr>
            <a:r>
              <a:rPr kumimoji="1" lang="en-US" altLang="ja-JP" dirty="0"/>
              <a:t>I sometimes telecommunicate with town of abroad.</a:t>
            </a:r>
          </a:p>
          <a:p>
            <a:pPr marL="0" indent="0">
              <a:buNone/>
            </a:pPr>
            <a:r>
              <a:rPr lang="en-US" altLang="ja-JP" dirty="0"/>
              <a:t>In the town, a lot of Ohm </a:t>
            </a:r>
            <a:r>
              <a:rPr lang="en-US" altLang="ja-JP" dirty="0" err="1"/>
              <a:t>sinrikyo</a:t>
            </a:r>
            <a:r>
              <a:rPr lang="en-US" altLang="ja-JP" dirty="0"/>
              <a:t>.</a:t>
            </a:r>
          </a:p>
          <a:p>
            <a:pPr marL="0" indent="0">
              <a:buNone/>
            </a:pPr>
            <a:r>
              <a:rPr kumimoji="1" lang="en-US" altLang="ja-JP" dirty="0"/>
              <a:t>I am </a:t>
            </a:r>
            <a:r>
              <a:rPr kumimoji="1" lang="en-US" altLang="ja-JP" dirty="0" err="1"/>
              <a:t>sended</a:t>
            </a:r>
            <a:r>
              <a:rPr kumimoji="1" lang="en-US" altLang="ja-JP" dirty="0"/>
              <a:t> 70000yen.</a:t>
            </a:r>
          </a:p>
          <a:p>
            <a:pPr marL="0" indent="0">
              <a:buNone/>
            </a:pPr>
            <a:r>
              <a:rPr lang="en-US" altLang="ja-JP" dirty="0"/>
              <a:t>But light cost is run out 30000yen in 2 people.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The meaning is not electric robbed.</a:t>
            </a:r>
          </a:p>
          <a:p>
            <a:pPr marL="0" indent="0">
              <a:buNone/>
            </a:pPr>
            <a:r>
              <a:rPr kumimoji="1" lang="en-US" altLang="ja-JP" dirty="0"/>
              <a:t>The money is not enough. I said.</a:t>
            </a:r>
          </a:p>
        </p:txBody>
      </p:sp>
    </p:spTree>
    <p:extLst>
      <p:ext uri="{BB962C8B-B14F-4D97-AF65-F5344CB8AC3E}">
        <p14:creationId xmlns:p14="http://schemas.microsoft.com/office/powerpoint/2010/main" val="212189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79E0C7-4431-18EC-7E57-08B30CC4D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conclusion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11F617-39FC-06E7-FFB5-44C06559E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I don’t credit almost classmate.</a:t>
            </a:r>
          </a:p>
          <a:p>
            <a:pPr marL="0" indent="0">
              <a:buNone/>
            </a:pPr>
            <a:r>
              <a:rPr kumimoji="1" lang="en-US" altLang="ja-JP" dirty="0"/>
              <a:t>In this case, the assistance there are in town of abroad.</a:t>
            </a:r>
          </a:p>
          <a:p>
            <a:pPr marL="0" indent="0">
              <a:buNone/>
            </a:pPr>
            <a:r>
              <a:rPr kumimoji="1" lang="en-US" altLang="ja-JP" dirty="0"/>
              <a:t>And working.</a:t>
            </a:r>
          </a:p>
          <a:p>
            <a:pPr marL="0" indent="0">
              <a:buNone/>
            </a:pPr>
            <a:r>
              <a:rPr kumimoji="1" lang="en-US" altLang="ja-JP" dirty="0"/>
              <a:t>I have to invent.</a:t>
            </a:r>
          </a:p>
        </p:txBody>
      </p:sp>
    </p:spTree>
    <p:extLst>
      <p:ext uri="{BB962C8B-B14F-4D97-AF65-F5344CB8AC3E}">
        <p14:creationId xmlns:p14="http://schemas.microsoft.com/office/powerpoint/2010/main" val="66536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943294-5CE4-0381-0D47-C76FB2F9E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私はひとりぼっちだ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364002-E1DB-E9F6-4A99-BAE533CB4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同級生がいなくなって、同窓会もない。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友達はめっきりない。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一方、宗教者であるお金を代わりに払った人は、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ピザの代金が払えなかった同級生たちと、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仲良くなっているようだ。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私に払わせようという魂胆とは違う。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私は、光ポテンシャルエネルギーに繋がる</a:t>
            </a:r>
            <a:r>
              <a:rPr lang="ja-JP" altLang="en-US" dirty="0"/>
              <a:t>、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分岐光線路の研究を行っていたからだ。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49480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A100C4-04AC-40E1-4118-36A3B55D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核兵器の開発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A81651-E8B3-BEBC-2AE9-B7A2F8A26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アメリカでいいのだろうか、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KFC</a:t>
            </a:r>
            <a:r>
              <a:rPr lang="ja-JP" altLang="en-US" dirty="0"/>
              <a:t>だな。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ひとりぼっち兵器を開発中らしい。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Nuclear</a:t>
            </a:r>
            <a:r>
              <a:rPr lang="ja-JP" altLang="en-US" dirty="0"/>
              <a:t>な</a:t>
            </a:r>
            <a:r>
              <a:rPr lang="en-US" altLang="ja-JP" dirty="0"/>
              <a:t>atomic</a:t>
            </a:r>
            <a:r>
              <a:rPr lang="ja-JP" altLang="en-US" dirty="0"/>
              <a:t>で話しかける装置のようだ。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3078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308</Words>
  <Application>Microsoft Office PowerPoint</Application>
  <PresentationFormat>ワイド画面</PresentationFormat>
  <Paragraphs>43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About the enemy</vt:lpstr>
      <vt:lpstr>They can’t pay a pizza fee.</vt:lpstr>
      <vt:lpstr>The detected interrupted. In the official execute intercept, they are arrested.</vt:lpstr>
      <vt:lpstr>What is worry.</vt:lpstr>
      <vt:lpstr>conclusion</vt:lpstr>
      <vt:lpstr>私はひとりぼっちだ</vt:lpstr>
      <vt:lpstr>核兵器の開発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3</cp:revision>
  <dcterms:created xsi:type="dcterms:W3CDTF">2025-07-24T14:34:47Z</dcterms:created>
  <dcterms:modified xsi:type="dcterms:W3CDTF">2025-08-17T22:48:09Z</dcterms:modified>
</cp:coreProperties>
</file>