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8BCAB2-AB55-586D-5EC5-2981A3AB2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6B00814-E327-1115-A0C6-201312AB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816813-A191-BCE9-9176-C0C4462CD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F57729-4B6E-19B9-974D-9657BD934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22B718-CDD5-FE4D-A542-42DBEB0C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64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952EA-B359-0B52-17BA-2DC3081E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B5A1FE-7CE3-337D-7AC7-BB961E8E0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72E86F-517F-45E0-2E7A-41A264F6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7F228F-AC5D-DB7E-18D0-0A640B14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7D62BF-6AAA-40F1-16B6-1DFAD63E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9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E3C1F20-0F93-410C-AB7B-9C2103933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806F2F1-0097-3558-5FCA-92FC3E13B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637E74-D400-1B47-6863-91326F74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6AF293-DE26-354B-8E22-9FAFA149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CD549D-F378-589D-69FD-CE3BE3B7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75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E294D0-6CE7-DB60-061D-0E80615C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DDC3CD-3BDB-2B78-6BB5-01F01D412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75286C-2F50-281B-89F2-9974F16C8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47B7C4-2556-AFAE-62AA-FF69EC244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4BE161-33AB-0D2F-E036-B13EF73D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8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B718D-5966-F750-B61B-8B857B1C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7B9DAF-BC33-DB04-2506-43ACFB2C6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45C655-61AD-5C7D-5A6C-243630C20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FEE9E3-9A55-6794-AB86-B1C94D7A0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D9C2A-D502-BEC0-0AFC-8E04A03B3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52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FDE667-4A50-93C1-75F0-1CF48E35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BEBA9E-C338-10E4-AAC2-5A9F806411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1615D0-4B7F-4248-84EB-799703579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CF850E-B82A-D869-D051-7CC77694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45A973-D1C7-B055-1439-B851B8CD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8029A5F-01D1-9AED-32F9-DCA1655D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62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89F06D-9DEA-4FFE-4F50-65F030DC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A0C543-F76D-EEE0-536A-578F5C9E1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6E65FE2-09EA-4F6E-51C0-799738BB8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2AD1F6-756B-DA3C-3B7B-5A808F59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7095FFD-B26B-D564-7D4C-63F2F9140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1992E7-17E1-D2E6-D43D-ACA49F30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2E2796-01A2-5240-C3EE-A2520F42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5DD1DE0-FAD3-D471-656A-928CA74F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67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059B6-DC86-4C71-FD0D-DD528AB6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CF1932E-D779-2AB6-964D-9862469A7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402793-45F9-76A6-0D96-5668B58F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E575701-0C8F-03C5-3CD3-73BAE478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05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691A79F-F028-B764-D97D-74EBD0E04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7736BF5-17C3-7A9F-F22A-DC184B4E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30D341-DF5E-F71D-7AED-88C9E9535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40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18CAF1-80C6-823F-3D50-F0D833A6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E52FA7-68A0-BE3B-A3A3-5BB23470C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CA8ADC3-9A23-153A-3C83-59E79C334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B1847D-09E4-1BBE-4FCB-5825F048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6AE981-3414-E259-A333-417CB51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091B79-35C0-C493-132F-F94EF56F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83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4B3020-D58A-C280-7115-BA7A2B7B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215A469-DB5F-3934-10E0-E0866FBCB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FE5B97-C806-17A8-B92A-B334025A4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C072B5-9368-290F-8490-5D4A39A2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80C67D-23BE-4F3F-E23D-753EC395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6981A7-6DFB-9D62-0696-6662EA4B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61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05CFF8-37AD-2316-E44D-9FD3EE64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CE82BD-0758-95EC-126B-755CADCB5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89161E-888D-AD08-0D00-BBD535AB3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CBC5B-5A63-43EC-B57F-1F6794B0E69A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CD5932-6685-40B0-7C9E-542F972BA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6EEC21-52AA-6A8F-DD7A-D66981900E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F04E3-E00E-4EB1-9BB7-F1C488281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0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229F7-A209-144F-7C66-6C3EDA452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963150" cy="2387600"/>
          </a:xfrm>
        </p:spPr>
        <p:txBody>
          <a:bodyPr/>
          <a:lstStyle/>
          <a:p>
            <a:r>
              <a:rPr lang="en-US" altLang="ja-JP" dirty="0"/>
              <a:t>Tokyo</a:t>
            </a:r>
            <a:r>
              <a:rPr lang="ja-JP" altLang="en-US" dirty="0"/>
              <a:t> </a:t>
            </a:r>
            <a:r>
              <a:rPr lang="en-US" altLang="ja-JP" dirty="0"/>
              <a:t>tower</a:t>
            </a:r>
            <a:r>
              <a:rPr lang="ja-JP" altLang="en-US" dirty="0"/>
              <a:t> </a:t>
            </a:r>
            <a:r>
              <a:rPr lang="en-US" altLang="ja-JP" dirty="0"/>
              <a:t>vs Endo Takaaki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2FA767E-7CCD-320D-6F42-20FDD9B15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4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A8B5D7-3215-5576-1764-45B75045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is Tokyo tower.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AEC5E6-32BE-5190-DCC7-3096D6ABF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Tokyo tower is 3 axis.</a:t>
            </a:r>
          </a:p>
          <a:p>
            <a:pPr marL="0" indent="0">
              <a:buNone/>
            </a:pPr>
            <a:r>
              <a:rPr kumimoji="1" lang="en-US" altLang="ja-JP" dirty="0"/>
              <a:t>Tokyo tower is a back NHK.</a:t>
            </a:r>
          </a:p>
          <a:p>
            <a:pPr marL="0" indent="0">
              <a:buNone/>
            </a:pPr>
            <a:r>
              <a:rPr kumimoji="1" lang="en-US" altLang="ja-JP" dirty="0"/>
              <a:t>And, </a:t>
            </a:r>
            <a:r>
              <a:rPr lang="en-US" altLang="ja-JP" dirty="0"/>
              <a:t>T</a:t>
            </a:r>
            <a:r>
              <a:rPr kumimoji="1" lang="en-US" altLang="ja-JP" dirty="0"/>
              <a:t>okyo tower is belong to Tokyo University group.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Other, Skytree is 6 axis.</a:t>
            </a:r>
          </a:p>
          <a:p>
            <a:pPr marL="0" indent="0">
              <a:buNone/>
            </a:pPr>
            <a:r>
              <a:rPr lang="en-US" altLang="ja-JP" dirty="0"/>
              <a:t>Skytree is a back NTT.</a:t>
            </a:r>
          </a:p>
          <a:p>
            <a:pPr marL="0" indent="0">
              <a:buNone/>
            </a:pPr>
            <a:r>
              <a:rPr kumimoji="1" lang="en-US" altLang="ja-JP" dirty="0"/>
              <a:t>And, Skytree is be</a:t>
            </a:r>
            <a:r>
              <a:rPr lang="en-US" altLang="ja-JP" dirty="0"/>
              <a:t>long to </a:t>
            </a:r>
            <a:r>
              <a:rPr lang="ja-JP" altLang="en-US" dirty="0"/>
              <a:t>○○ </a:t>
            </a:r>
            <a:r>
              <a:rPr lang="en-US" altLang="ja-JP" dirty="0"/>
              <a:t>Institute of Technology group.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196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DCC9A-05A3-1B3B-0770-AE33B3E0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What do you fight, Takaaki?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0F1A77-1C6C-C380-314A-7B7A0477F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 fundamental is not able to win,  because the objective is Pato-light. 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However the objective must be arrested, that you know.</a:t>
            </a:r>
          </a:p>
          <a:p>
            <a:pPr marL="0" indent="0">
              <a:buNone/>
            </a:pPr>
            <a:r>
              <a:rPr lang="en-US" altLang="ja-JP" dirty="0"/>
              <a:t>I have been also.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The objective people’ s voice is clearly in personal.</a:t>
            </a:r>
          </a:p>
          <a:p>
            <a:pPr marL="0" indent="0">
              <a:buNone/>
            </a:pPr>
            <a:r>
              <a:rPr lang="en-US" altLang="ja-JP" dirty="0"/>
              <a:t>Today, the incident is solved in my house.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420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FCDCA-1B02-3ABB-4B16-A69ABD36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Di</a:t>
            </a:r>
            <a:r>
              <a:rPr lang="en-US" altLang="ja-JP" dirty="0"/>
              <a:t>d</a:t>
            </a:r>
            <a:r>
              <a:rPr kumimoji="1" lang="en-US" altLang="ja-JP" dirty="0"/>
              <a:t> you win, Takaaki?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63B62C-56B7-9711-F460-C23D46BCD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Yes, I win. Thank you for taking  your worry.</a:t>
            </a:r>
          </a:p>
          <a:p>
            <a:pPr marL="0" indent="0">
              <a:buNone/>
            </a:pPr>
            <a:r>
              <a:rPr lang="en-US" altLang="ja-JP"/>
              <a:t>That is done.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541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140</Words>
  <Application>Microsoft Office PowerPoint</Application>
  <PresentationFormat>ワイド画面</PresentationFormat>
  <Paragraphs>20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Tokyo tower vs Endo Takaaki</vt:lpstr>
      <vt:lpstr>What is Tokyo tower.</vt:lpstr>
      <vt:lpstr>What do you fight, Takaaki?</vt:lpstr>
      <vt:lpstr>Did you win, Takaaki?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2</cp:revision>
  <dcterms:created xsi:type="dcterms:W3CDTF">2026-02-03T14:35:43Z</dcterms:created>
  <dcterms:modified xsi:type="dcterms:W3CDTF">2026-02-03T14:50:14Z</dcterms:modified>
</cp:coreProperties>
</file>