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8FD16A-48A3-7F77-D773-1DEA5D00A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E4CAC9E-8C2E-03F2-B708-C16888C8A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AA1EEA-9C6D-51C9-A1E7-6757F35D8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115605-B89B-421C-0D0F-061A2953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954A03-3F8C-3DB0-CA94-21BFBCE4B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71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E65A7A-E174-C0E9-349A-A8B8F04CE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8B2C5C-C997-86FD-7CC9-E6245B112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7A951F-5733-298C-DD87-732ED88AA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05B72C-9151-FA01-62C0-C3A8E59E7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EF2BE0-42D3-9E41-2ADC-06B577F66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75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15FF808-4E51-E08E-35BC-1CC8E1EDF7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398FADF-3936-3D14-D748-239BC0EF6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9CF68C-D794-2EB0-18FE-ED3E4AEA8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7C4C4E-07EE-DB43-EF4B-F292A9A74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9AB734-64AA-2FB6-635B-81AC96225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49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D86564-5E9D-F648-FE4D-97DB25374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F29B84-AABA-4290-4311-0C56F6E4B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62AFFA-8E0C-92DE-09E5-5237C2C3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0EB33C-E186-9200-97F1-0386FB8C3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1C42AD-76BD-0221-E624-2EF607986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373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42A7C3-58CB-4AEF-C2A4-324BD239B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85E026-11B5-6F0F-3BEE-E1D10B275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32C4FF-DC66-18B8-91C2-280EDCBB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E94E87-14AD-0871-57AF-C101CBD30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668DFB-951F-09A1-FC7B-03852080E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4579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239252-8010-3C8A-5CDB-DA3BE26A5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E9BFB9-6AFC-DD74-A55A-782C49E68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CD7AAFA-34D1-0CC7-18C3-76A7D1B4E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6B53550-C414-384D-5AAF-DAA1608B0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FAF1A4-C6C0-27D1-60F6-0590F6C5B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DF7ADE-B7C8-E4FB-21DE-52E64EFAD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62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326858-BE19-F575-34B1-35567E82E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95ADD5-FD85-23E4-7545-3E0544FAA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8EBAAE9-3643-6ACC-BE58-2F6BA84EA1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1F8EC4E-58D5-D8A9-2B55-95C6C8A055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B71E939-F0E6-93CB-E971-56E740DFA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F1C96F6-CAB2-2A36-0F87-0B2F1811A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C49ED85-7F78-8F66-2164-8169F0881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CD54D8B-2AAA-054F-0C9E-EEB573BDF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470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18A246-9FFC-A3CB-D804-F04481FFC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C94CA10-103E-D8E0-6DF6-29FE3D161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86698EE-5D19-7D6A-9D90-49AE166BD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81A23F6-7E22-9458-B433-7AF110BC0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764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7625672-1CC4-C743-73D2-F051484A4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E962B47-4D30-B77A-16E0-640309689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B7B4A4-66F4-5CB4-79E5-E3657CD90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64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862F9D-053C-E82A-A123-F85F5B66B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064AC4-4FCA-7781-25DC-626371EAB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7803644-8DF0-BA07-5A8F-D385F5402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30414F6-2F09-C866-7697-1E25AFD83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2A704E-7CE9-5ACB-2F64-B145F18A7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4581115-60FB-2B1B-8FD2-C28EA09A6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90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B37688-C4C0-4B45-4F04-3CF35B6CE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C14EC9D-1E03-AFC2-3DC8-1ECA6D61AB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F7B0DB3-DABB-D38D-DE23-81AC21973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7B8C650-70E6-95AC-B45B-5A33D30EF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76507A-F972-2415-714D-1DB05ADD3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2820DA-FBF1-A020-9EBC-778D9750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203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55A1A7B-2EBC-AAD5-3839-574795BAE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7DDDB5-FEBC-7472-5DE0-DCB400E63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098E87-665C-201E-CAFB-DADEE3E886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C141-BB71-4FBE-848E-3FE871898C2B}" type="datetimeFigureOut">
              <a:rPr kumimoji="1" lang="ja-JP" altLang="en-US" smtClean="0"/>
              <a:t>2025/3/21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76F7BA-C943-2C49-760F-AA99B0CD8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5C5545-4B72-D3D8-FFEA-55AF44F4F3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1E74F-BB22-423E-81DD-857A43654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05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C11F72-BD0F-43FA-1DC5-259AC78183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Shrine and Science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55886C2-6C1A-19CC-74F8-48409DEFCA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Endo Takaaki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24001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CC624B-8BF2-EB86-A0FB-2B5ED21B4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9. Long to strange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027513-101D-46E2-AC64-3292D398D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024"/>
            <a:ext cx="10515600" cy="5362575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/>
              <a:t>Tokyo have been lockdown in Corona trending.</a:t>
            </a:r>
          </a:p>
          <a:p>
            <a:r>
              <a:rPr lang="en-US" altLang="ja-JP" dirty="0"/>
              <a:t>What is Corona.</a:t>
            </a:r>
          </a:p>
          <a:p>
            <a:r>
              <a:rPr kumimoji="1" lang="en-US" altLang="ja-JP" dirty="0"/>
              <a:t>It is </a:t>
            </a:r>
            <a:r>
              <a:rPr kumimoji="1" lang="en-US" altLang="ja-JP" dirty="0" err="1"/>
              <a:t>Corone</a:t>
            </a:r>
            <a:r>
              <a:rPr kumimoji="1" lang="en-US" altLang="ja-JP" dirty="0"/>
              <a:t>.</a:t>
            </a:r>
          </a:p>
          <a:p>
            <a:r>
              <a:rPr lang="en-US" altLang="ja-JP" dirty="0" err="1"/>
              <a:t>Corone</a:t>
            </a:r>
            <a:r>
              <a:rPr lang="en-US" altLang="ja-JP" dirty="0"/>
              <a:t> is cunt.</a:t>
            </a:r>
          </a:p>
          <a:p>
            <a:pPr marL="0" indent="0">
              <a:buNone/>
            </a:pPr>
            <a:r>
              <a:rPr kumimoji="1" lang="en-US" altLang="ja-JP" dirty="0"/>
              <a:t>PCR check is ABCD check.</a:t>
            </a:r>
          </a:p>
          <a:p>
            <a:pPr marL="0" indent="0">
              <a:buNone/>
            </a:pPr>
            <a:r>
              <a:rPr lang="en-US" altLang="ja-JP" dirty="0"/>
              <a:t>The talk of Corona is limited with </a:t>
            </a:r>
            <a:r>
              <a:rPr lang="en-US" altLang="ja-JP" dirty="0" err="1"/>
              <a:t>wacchin</a:t>
            </a:r>
            <a:r>
              <a:rPr lang="en-US" altLang="ja-JP" dirty="0"/>
              <a:t> and mask.</a:t>
            </a:r>
          </a:p>
          <a:p>
            <a:pPr marL="0" indent="0">
              <a:buNone/>
            </a:pPr>
            <a:r>
              <a:rPr kumimoji="1" lang="en-US" altLang="ja-JP" dirty="0"/>
              <a:t>We return about the talk of social distance.</a:t>
            </a:r>
          </a:p>
          <a:p>
            <a:pPr marL="0" indent="0">
              <a:buNone/>
            </a:pPr>
            <a:r>
              <a:rPr lang="en-US" altLang="ja-JP" dirty="0"/>
              <a:t>The returning is struggle of LINE.</a:t>
            </a:r>
          </a:p>
          <a:p>
            <a:pPr marL="0" indent="0">
              <a:buNone/>
            </a:pPr>
            <a:r>
              <a:rPr kumimoji="1" lang="en-US" altLang="ja-JP" dirty="0"/>
              <a:t>The end of relation boss and worker is Ohm Shinrikyo.</a:t>
            </a:r>
          </a:p>
          <a:p>
            <a:pPr marL="0" indent="0">
              <a:buNone/>
            </a:pPr>
            <a:r>
              <a:rPr lang="en-US" altLang="ja-JP" dirty="0"/>
              <a:t>The influence of KEIO and WASEDA,</a:t>
            </a:r>
          </a:p>
          <a:p>
            <a:pPr marL="0" indent="0">
              <a:buNone/>
            </a:pPr>
            <a:r>
              <a:rPr lang="en-US" altLang="ja-JP" dirty="0"/>
              <a:t>Hospital and police, officer. Relation of Black and white , white and black. The police catching and the police </a:t>
            </a:r>
            <a:r>
              <a:rPr lang="en-US" altLang="ja-JP" dirty="0" err="1"/>
              <a:t>releaseing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581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7621F0-038F-0896-1B82-9D5BCBC2B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10. </a:t>
            </a:r>
            <a:r>
              <a:rPr kumimoji="1" lang="en-US" altLang="ja-JP" dirty="0" err="1"/>
              <a:t>Conrona</a:t>
            </a:r>
            <a:r>
              <a:rPr kumimoji="1" lang="en-US" altLang="ja-JP" dirty="0"/>
              <a:t> looks like a 2ch?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A3AB422-E233-9C75-3786-EAE6EC583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387475"/>
            <a:ext cx="10515600" cy="5105400"/>
          </a:xfrm>
        </p:spPr>
        <p:txBody>
          <a:bodyPr>
            <a:normAutofit fontScale="62500" lnSpcReduction="20000"/>
          </a:bodyPr>
          <a:lstStyle/>
          <a:p>
            <a:r>
              <a:rPr kumimoji="1" lang="en-US" altLang="ja-JP" dirty="0"/>
              <a:t>I hear a lost of manual books of a art.</a:t>
            </a:r>
          </a:p>
          <a:p>
            <a:pPr marL="0" indent="0">
              <a:buNone/>
            </a:pPr>
            <a:r>
              <a:rPr kumimoji="1" lang="en-US" altLang="ja-JP" dirty="0"/>
              <a:t>The art is  </a:t>
            </a:r>
            <a:r>
              <a:rPr kumimoji="1" lang="en-US" altLang="ja-JP" dirty="0" err="1"/>
              <a:t>detween</a:t>
            </a:r>
            <a:r>
              <a:rPr kumimoji="1" lang="en-US" altLang="ja-JP" dirty="0"/>
              <a:t> robot and human, whether </a:t>
            </a:r>
            <a:r>
              <a:rPr kumimoji="1" lang="en-US" altLang="ja-JP" dirty="0" err="1"/>
              <a:t>betweem</a:t>
            </a:r>
            <a:r>
              <a:rPr kumimoji="1" lang="en-US" altLang="ja-JP" dirty="0"/>
              <a:t> human and robot.</a:t>
            </a:r>
          </a:p>
          <a:p>
            <a:pPr marL="0" indent="0">
              <a:buNone/>
            </a:pPr>
            <a:r>
              <a:rPr lang="en-US" altLang="ja-JP" dirty="0"/>
              <a:t>A man is killed to listening to a talk.</a:t>
            </a:r>
          </a:p>
          <a:p>
            <a:pPr marL="0" indent="0">
              <a:buNone/>
            </a:pPr>
            <a:r>
              <a:rPr kumimoji="1" lang="en-US" altLang="ja-JP" dirty="0"/>
              <a:t>The following is method of medicine  square garden.</a:t>
            </a:r>
          </a:p>
          <a:p>
            <a:pPr marL="0" indent="0">
              <a:buNone/>
            </a:pPr>
            <a:r>
              <a:rPr lang="en-US" altLang="ja-JP" dirty="0"/>
              <a:t>X14</a:t>
            </a:r>
          </a:p>
          <a:p>
            <a:pPr marL="0" indent="0">
              <a:buNone/>
            </a:pPr>
            <a:r>
              <a:rPr kumimoji="1" lang="ja-JP" altLang="en-US" dirty="0"/>
              <a:t>〇〇</a:t>
            </a:r>
            <a:r>
              <a:rPr kumimoji="1" lang="en-US" altLang="ja-JP" dirty="0"/>
              <a:t> is not good.</a:t>
            </a:r>
          </a:p>
          <a:p>
            <a:pPr marL="0" indent="0">
              <a:buNone/>
            </a:pPr>
            <a:r>
              <a:rPr lang="en-US" altLang="ja-JP" dirty="0"/>
              <a:t>X15</a:t>
            </a:r>
          </a:p>
          <a:p>
            <a:pPr marL="0" indent="0">
              <a:buNone/>
            </a:pPr>
            <a:r>
              <a:rPr kumimoji="1" lang="ja-JP" altLang="en-US" dirty="0"/>
              <a:t>〇〇 </a:t>
            </a:r>
            <a:r>
              <a:rPr kumimoji="1" lang="en-US" altLang="ja-JP" dirty="0"/>
              <a:t>is not wrong.</a:t>
            </a:r>
          </a:p>
          <a:p>
            <a:pPr marL="0" indent="0">
              <a:buNone/>
            </a:pPr>
            <a:r>
              <a:rPr lang="en-US" altLang="ja-JP" dirty="0"/>
              <a:t>X16</a:t>
            </a:r>
          </a:p>
          <a:p>
            <a:pPr marL="0" indent="0">
              <a:buNone/>
            </a:pPr>
            <a:r>
              <a:rPr kumimoji="1" lang="ja-JP" altLang="en-US" dirty="0"/>
              <a:t>〇〇 </a:t>
            </a:r>
            <a:r>
              <a:rPr kumimoji="1" lang="en-US" altLang="ja-JP" dirty="0"/>
              <a:t>is</a:t>
            </a:r>
            <a:r>
              <a:rPr lang="ja-JP" altLang="en-US" dirty="0"/>
              <a:t> </a:t>
            </a:r>
            <a:r>
              <a:rPr kumimoji="1" lang="en-US" altLang="ja-JP" dirty="0"/>
              <a:t>good.</a:t>
            </a:r>
          </a:p>
          <a:p>
            <a:pPr marL="0" indent="0">
              <a:buNone/>
            </a:pPr>
            <a:r>
              <a:rPr lang="en-US" altLang="ja-JP" dirty="0"/>
              <a:t>X24</a:t>
            </a:r>
          </a:p>
          <a:p>
            <a:pPr marL="0" indent="0">
              <a:buNone/>
            </a:pPr>
            <a:r>
              <a:rPr kumimoji="1" lang="en-US" altLang="ja-JP" dirty="0"/>
              <a:t>Everyone is good without </a:t>
            </a:r>
            <a:r>
              <a:rPr lang="ja-JP" altLang="en-US" dirty="0"/>
              <a:t>○○</a:t>
            </a:r>
            <a:r>
              <a:rPr lang="en-US" altLang="ja-JP" dirty="0"/>
              <a:t>.</a:t>
            </a:r>
          </a:p>
          <a:p>
            <a:pPr marL="0" indent="0">
              <a:buNone/>
            </a:pPr>
            <a:r>
              <a:rPr kumimoji="1" lang="en-US" altLang="ja-JP" dirty="0"/>
              <a:t>X26</a:t>
            </a:r>
          </a:p>
          <a:p>
            <a:pPr marL="0" indent="0">
              <a:buNone/>
            </a:pPr>
            <a:r>
              <a:rPr kumimoji="1" lang="en-US" altLang="ja-JP" dirty="0"/>
              <a:t>Everyone is not good without </a:t>
            </a:r>
            <a:r>
              <a:rPr kumimoji="1" lang="ja-JP" altLang="en-US" dirty="0"/>
              <a:t>○○</a:t>
            </a:r>
            <a:r>
              <a:rPr kumimoji="1" lang="en-US" altLang="ja-JP" dirty="0"/>
              <a:t>.</a:t>
            </a:r>
          </a:p>
          <a:p>
            <a:pPr marL="0" indent="0">
              <a:buNone/>
            </a:pPr>
            <a:r>
              <a:rPr kumimoji="1" lang="en-US" altLang="ja-JP" dirty="0"/>
              <a:t>The facing man is floating.</a:t>
            </a:r>
          </a:p>
          <a:p>
            <a:pPr marL="0" indent="0">
              <a:buNone/>
            </a:pPr>
            <a:r>
              <a:rPr kumimoji="1" lang="en-US" altLang="ja-JP" dirty="0"/>
              <a:t>The kind a manual will be lost.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85168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5117C4-ACEE-81E8-529B-722077DD6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The corona is ohm </a:t>
            </a:r>
            <a:r>
              <a:rPr kumimoji="1" lang="en-US" altLang="ja-JP" dirty="0" err="1"/>
              <a:t>sinrikyo</a:t>
            </a:r>
            <a:r>
              <a:rPr lang="en-US" altLang="ja-JP" dirty="0"/>
              <a:t>, isn’t it?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B6E0C4-2545-C2CD-1AE1-8DF20CD92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Corona is similar to 2ch and IBM.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7357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4E5E23-0E20-8FFC-99BE-F65E709B6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12. We would like to know </a:t>
            </a:r>
            <a:r>
              <a:rPr kumimoji="1" lang="en-US" altLang="ja-JP" dirty="0" err="1"/>
              <a:t>relatiom</a:t>
            </a:r>
            <a:r>
              <a:rPr kumimoji="1" lang="en-US" altLang="ja-JP" dirty="0"/>
              <a:t> of NHK.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81B009-4BC6-9C0C-24D0-8FF304265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There is.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61843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7C86ED-1354-50D0-1BD8-D9E7FBE45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13. There is no goddess?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D6F5D1-EB15-4B4A-EE73-06D9B3EE0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Ohm know the goddess, and they is taught by politician.</a:t>
            </a:r>
          </a:p>
          <a:p>
            <a:pPr marL="0" indent="0">
              <a:buNone/>
            </a:pPr>
            <a:r>
              <a:rPr lang="en-US" altLang="ja-JP" dirty="0"/>
              <a:t>t</a:t>
            </a:r>
            <a:r>
              <a:rPr kumimoji="1" lang="en-US" altLang="ja-JP" dirty="0"/>
              <a:t>he goddess is not for us.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94595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8C3200-A734-FDD0-FB21-E01DFF8E1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14. What is the outside of this incidents?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C1946E-E0FA-72AF-218E-987F2682D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The hall device can be arrested.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80608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AF2CE3-D108-E192-9999-9A33AE4BB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15. conclusion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E832F9-A5B4-B2BA-52BA-81E6B47F0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The incorrect is the elite lectured man.</a:t>
            </a:r>
          </a:p>
          <a:p>
            <a:r>
              <a:rPr lang="en-US" altLang="ja-JP" dirty="0"/>
              <a:t>It is not keep from finding the device.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They are not </a:t>
            </a:r>
            <a:r>
              <a:rPr lang="en-US" altLang="ja-JP" dirty="0"/>
              <a:t>all.</a:t>
            </a:r>
          </a:p>
          <a:p>
            <a:r>
              <a:rPr kumimoji="1" lang="en-US" altLang="ja-JP" dirty="0"/>
              <a:t>They roll a play </a:t>
            </a:r>
            <a:r>
              <a:rPr lang="en-US" altLang="ja-JP" dirty="0"/>
              <a:t>everyone.</a:t>
            </a:r>
          </a:p>
          <a:p>
            <a:r>
              <a:rPr kumimoji="1" lang="en-US" altLang="ja-JP" dirty="0"/>
              <a:t>The reason why the hall device is arrested.</a:t>
            </a:r>
          </a:p>
          <a:p>
            <a:r>
              <a:rPr lang="en-US" altLang="ja-JP" dirty="0"/>
              <a:t>There is no god.</a:t>
            </a:r>
          </a:p>
          <a:p>
            <a:r>
              <a:rPr lang="en-US" altLang="ja-JP" dirty="0"/>
              <a:t>The god is the man have a courage.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164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09EE75-6D01-B87C-3F73-1E19AC0E3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1162843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/>
              <a:t>1.The shrine can not be incredible?</a:t>
            </a:r>
            <a:br>
              <a:rPr kumimoji="1" lang="en-US" altLang="ja-JP" dirty="0"/>
            </a:br>
            <a:r>
              <a:rPr kumimoji="1" lang="en-US" altLang="ja-JP" dirty="0"/>
              <a:t>Insisting on </a:t>
            </a:r>
            <a:r>
              <a:rPr kumimoji="1" lang="en-US" altLang="ja-JP" dirty="0" err="1"/>
              <a:t>untistudy</a:t>
            </a:r>
            <a:r>
              <a:rPr kumimoji="1" lang="en-US" altLang="ja-JP" dirty="0"/>
              <a:t> in 11 century.</a:t>
            </a:r>
            <a:br>
              <a:rPr kumimoji="1" lang="en-US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210962-7C52-0E86-C6B4-10403DCC4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2387600"/>
            <a:ext cx="11449050" cy="4351338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The tale on alchemists is famous persisted in </a:t>
            </a:r>
            <a:r>
              <a:rPr kumimoji="1" lang="en-US" altLang="ja-JP" dirty="0" err="1"/>
              <a:t>untistudy</a:t>
            </a:r>
            <a:r>
              <a:rPr kumimoji="1" lang="en-US" altLang="ja-JP" dirty="0"/>
              <a:t>, </a:t>
            </a:r>
          </a:p>
          <a:p>
            <a:r>
              <a:rPr lang="en-US" altLang="ja-JP" dirty="0"/>
              <a:t>If the science of just God is, the feeling device would help with people, the alchemists must be flowering and the shrine can be continuous on peace.</a:t>
            </a:r>
          </a:p>
          <a:p>
            <a:r>
              <a:rPr lang="en-US" altLang="ja-JP" dirty="0"/>
              <a:t>But the shrine must think about worry on existing the goddess.</a:t>
            </a:r>
          </a:p>
          <a:p>
            <a:r>
              <a:rPr lang="en-US" altLang="ja-JP" dirty="0"/>
              <a:t>Our voice is able to be attacked  a device and the invade due to new starter shrine.</a:t>
            </a:r>
          </a:p>
          <a:p>
            <a:r>
              <a:rPr lang="en-US" altLang="ja-JP" dirty="0"/>
              <a:t>This incorrect had been done by getting the intelligence of no god.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C2F389A-5E0F-DF64-BE5B-07BBAF85135F}"/>
              </a:ext>
            </a:extLst>
          </p:cNvPr>
          <p:cNvSpPr txBox="1"/>
          <p:nvPr/>
        </p:nvSpPr>
        <p:spPr>
          <a:xfrm>
            <a:off x="609600" y="365125"/>
            <a:ext cx="241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God is not </a:t>
            </a:r>
            <a:r>
              <a:rPr lang="en-US" altLang="ja-JP" dirty="0" err="1"/>
              <a:t>existance</a:t>
            </a:r>
            <a:r>
              <a:rPr lang="en-US" altLang="ja-JP" dirty="0"/>
              <a:t>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9493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39F002-7F6D-43D8-18A3-0F9521717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651"/>
            <a:ext cx="10515600" cy="996950"/>
          </a:xfrm>
        </p:spPr>
        <p:txBody>
          <a:bodyPr/>
          <a:lstStyle/>
          <a:p>
            <a:r>
              <a:rPr lang="en-US" altLang="ja-JP" dirty="0"/>
              <a:t>2. In 21 century, the shrine is correct?.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2D5B70-E943-A6A6-ADE3-98715C702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5" y="1362076"/>
            <a:ext cx="10515600" cy="5248274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/>
              <a:t>The cross and angel have the tracking, and the Christ church is famous on the divine.</a:t>
            </a:r>
          </a:p>
          <a:p>
            <a:pPr marL="0" indent="0">
              <a:buNone/>
            </a:pPr>
            <a:r>
              <a:rPr lang="en-US" altLang="ja-JP" dirty="0"/>
              <a:t>In Japanese people, the working building can work with American and Chinese Taipei.</a:t>
            </a:r>
          </a:p>
          <a:p>
            <a:pPr marL="0" indent="0">
              <a:buNone/>
            </a:pPr>
            <a:r>
              <a:rPr lang="en-US" altLang="ja-JP" dirty="0"/>
              <a:t>Nihon Sinto can be seen belonging to the shrine.</a:t>
            </a:r>
          </a:p>
          <a:p>
            <a:pPr marL="0" indent="0">
              <a:buNone/>
            </a:pPr>
            <a:r>
              <a:rPr lang="en-US" altLang="ja-JP" dirty="0"/>
              <a:t>In 21th science, the people is signatured about the goddess.</a:t>
            </a:r>
          </a:p>
          <a:p>
            <a:pPr marL="0" indent="0">
              <a:buNone/>
            </a:pPr>
            <a:r>
              <a:rPr lang="en-US" altLang="ja-JP" dirty="0"/>
              <a:t>However, they know no the goddess.</a:t>
            </a:r>
          </a:p>
          <a:p>
            <a:pPr marL="0" indent="0">
              <a:buNone/>
            </a:pPr>
            <a:r>
              <a:rPr lang="en-US" altLang="ja-JP" dirty="0"/>
              <a:t>If the people know it, He had been requested in this century.</a:t>
            </a:r>
          </a:p>
          <a:p>
            <a:pPr marL="0" indent="0">
              <a:buNone/>
            </a:pPr>
            <a:r>
              <a:rPr lang="en-US" altLang="ja-JP" dirty="0"/>
              <a:t>Thus, a Logo is seen in Japan are several neither the cross.</a:t>
            </a:r>
          </a:p>
          <a:p>
            <a:pPr marL="0" indent="0">
              <a:buNone/>
            </a:pPr>
            <a:r>
              <a:rPr lang="en-US" altLang="ja-JP" dirty="0"/>
              <a:t>The incorrect is method of </a:t>
            </a:r>
            <a:r>
              <a:rPr lang="en-US" altLang="ja-JP" dirty="0" err="1"/>
              <a:t>climinal</a:t>
            </a:r>
            <a:r>
              <a:rPr lang="en-US" altLang="ja-JP" dirty="0"/>
              <a:t> for thousand years.</a:t>
            </a:r>
          </a:p>
        </p:txBody>
      </p:sp>
    </p:spTree>
    <p:extLst>
      <p:ext uri="{BB962C8B-B14F-4D97-AF65-F5344CB8AC3E}">
        <p14:creationId xmlns:p14="http://schemas.microsoft.com/office/powerpoint/2010/main" val="2773846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6D9CD7-8F8E-ED36-9FBE-002ACEE53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600" dirty="0"/>
              <a:t>3.</a:t>
            </a:r>
            <a:r>
              <a:rPr lang="en-US" altLang="ja-JP" sz="3600" dirty="0"/>
              <a:t> What is method of criminal for thousand years.</a:t>
            </a:r>
            <a:r>
              <a:rPr kumimoji="1" lang="en-US" altLang="ja-JP" sz="3600" dirty="0"/>
              <a:t> </a:t>
            </a:r>
            <a:endParaRPr kumimoji="1" lang="ja-JP" altLang="en-US" sz="36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75B735-C92A-0297-6833-AAD511F75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025"/>
            <a:ext cx="10515600" cy="4833938"/>
          </a:xfrm>
        </p:spPr>
        <p:txBody>
          <a:bodyPr/>
          <a:lstStyle/>
          <a:p>
            <a:r>
              <a:rPr kumimoji="1" lang="en-US" altLang="ja-JP" dirty="0"/>
              <a:t>That is strange a thing on </a:t>
            </a:r>
            <a:r>
              <a:rPr lang="en-US" altLang="ja-JP" dirty="0"/>
              <a:t>the</a:t>
            </a:r>
            <a:r>
              <a:rPr kumimoji="1" lang="en-US" altLang="ja-JP" dirty="0"/>
              <a:t> group. </a:t>
            </a:r>
          </a:p>
          <a:p>
            <a:r>
              <a:rPr lang="en-US" altLang="ja-JP" dirty="0"/>
              <a:t>The strange is not on slashing, is on a death.</a:t>
            </a:r>
          </a:p>
          <a:p>
            <a:r>
              <a:rPr lang="en-US" altLang="ja-JP" dirty="0"/>
              <a:t>The voice is not necessary on portable to carry.</a:t>
            </a:r>
          </a:p>
          <a:p>
            <a:r>
              <a:rPr kumimoji="1" lang="en-US" altLang="ja-JP" dirty="0"/>
              <a:t>The propose on a death don’t keep from finding th</a:t>
            </a:r>
            <a:r>
              <a:rPr lang="en-US" altLang="ja-JP" dirty="0"/>
              <a:t>e device.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9110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1B3F83-0AB3-BC41-2453-41D84758D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4. Helping with the guard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66A7F9-5943-EDA9-E062-9400DE060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I have a mar lar kaya.</a:t>
            </a:r>
          </a:p>
          <a:p>
            <a:r>
              <a:rPr lang="en-US" altLang="ja-JP" dirty="0"/>
              <a:t>The</a:t>
            </a:r>
            <a:r>
              <a:rPr lang="ja-JP" altLang="en-US" dirty="0"/>
              <a:t> </a:t>
            </a:r>
            <a:r>
              <a:rPr lang="en-US" altLang="ja-JP" dirty="0"/>
              <a:t>fake </a:t>
            </a:r>
            <a:r>
              <a:rPr lang="en-US" altLang="ja-JP" dirty="0" err="1"/>
              <a:t>incect</a:t>
            </a:r>
            <a:r>
              <a:rPr lang="en-US" altLang="ja-JP" dirty="0"/>
              <a:t> can be decrease.</a:t>
            </a:r>
          </a:p>
          <a:p>
            <a:r>
              <a:rPr lang="en-US" altLang="ja-JP" dirty="0"/>
              <a:t>And the mar lar kaya can be decrease the sound  on the mouth.</a:t>
            </a:r>
          </a:p>
        </p:txBody>
      </p:sp>
    </p:spTree>
    <p:extLst>
      <p:ext uri="{BB962C8B-B14F-4D97-AF65-F5344CB8AC3E}">
        <p14:creationId xmlns:p14="http://schemas.microsoft.com/office/powerpoint/2010/main" val="2248543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4AACC6-0C7D-794B-4798-CF34471BB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600" dirty="0"/>
              <a:t>5. I would like to win the struggle on the mouth,</a:t>
            </a:r>
            <a:endParaRPr kumimoji="1" lang="ja-JP" altLang="en-US" sz="36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25E685-328D-73A1-CD88-55F47A77E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54940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/>
              <a:t>The standard </a:t>
            </a:r>
            <a:r>
              <a:rPr lang="en-US" altLang="ja-JP" dirty="0"/>
              <a:t>is love and myth.</a:t>
            </a:r>
          </a:p>
          <a:p>
            <a:r>
              <a:rPr kumimoji="1" lang="en-US" altLang="ja-JP" dirty="0"/>
              <a:t>All for one</a:t>
            </a:r>
            <a:r>
              <a:rPr lang="en-US" altLang="ja-JP" dirty="0"/>
              <a:t>, one for all, and the best is love.</a:t>
            </a:r>
          </a:p>
          <a:p>
            <a:r>
              <a:rPr kumimoji="1" lang="en-US" altLang="ja-JP" dirty="0"/>
              <a:t>The myth is to even me, and to due to anyone.</a:t>
            </a:r>
          </a:p>
          <a:p>
            <a:r>
              <a:rPr kumimoji="1" lang="en-US" altLang="ja-JP" dirty="0"/>
              <a:t>Courage is  what the man can be the myself.</a:t>
            </a:r>
          </a:p>
          <a:p>
            <a:r>
              <a:rPr kumimoji="1" lang="en-US" altLang="ja-JP" dirty="0"/>
              <a:t>Makoto is feeling of consideration of truth and the love is you.</a:t>
            </a:r>
          </a:p>
          <a:p>
            <a:r>
              <a:rPr kumimoji="1" lang="en-US" altLang="ja-JP" dirty="0"/>
              <a:t>The conclusion of your consideration is Sinnen.</a:t>
            </a:r>
          </a:p>
          <a:p>
            <a:r>
              <a:rPr kumimoji="1" lang="en-US" altLang="ja-JP" dirty="0"/>
              <a:t>The ordinary is tied to the brave and large Cups.</a:t>
            </a:r>
          </a:p>
          <a:p>
            <a:r>
              <a:rPr kumimoji="1" lang="en-US" altLang="ja-JP" dirty="0"/>
              <a:t>When the brave achieve both I and you, We have been Makoto and Courage a things.</a:t>
            </a:r>
          </a:p>
          <a:p>
            <a:r>
              <a:rPr lang="en-US" altLang="ja-JP" dirty="0"/>
              <a:t>this is love.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05384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84A142-5369-07B3-2AE3-2CCF5D1D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6. What is on a death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682410-FA98-1DEE-F50C-E1D33B7AA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624"/>
            <a:ext cx="10515600" cy="4822825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/>
              <a:t>They use myth, so we defense with love.</a:t>
            </a:r>
          </a:p>
          <a:p>
            <a:r>
              <a:rPr lang="en-US" altLang="ja-JP" dirty="0"/>
              <a:t>A pen is wound.</a:t>
            </a:r>
            <a:r>
              <a:rPr kumimoji="1" lang="en-US" altLang="ja-JP" dirty="0"/>
              <a:t> We have seen a sights of </a:t>
            </a:r>
            <a:r>
              <a:rPr lang="en-US" altLang="ja-JP" dirty="0"/>
              <a:t>book.</a:t>
            </a:r>
          </a:p>
          <a:p>
            <a:r>
              <a:rPr kumimoji="1" lang="en-US" altLang="ja-JP" dirty="0"/>
              <a:t>The technique is order to kill people.</a:t>
            </a:r>
          </a:p>
          <a:p>
            <a:r>
              <a:rPr lang="en-US" altLang="ja-JP" dirty="0"/>
              <a:t>The artist have taught to the objective.</a:t>
            </a:r>
          </a:p>
          <a:p>
            <a:r>
              <a:rPr kumimoji="1" lang="en-US" altLang="ja-JP" dirty="0"/>
              <a:t>The  objective don’t know to kill probably,</a:t>
            </a:r>
            <a:r>
              <a:rPr lang="ja-JP" altLang="en-US" dirty="0"/>
              <a:t> </a:t>
            </a:r>
            <a:r>
              <a:rPr lang="en-US" altLang="ja-JP" dirty="0"/>
              <a:t>to</a:t>
            </a:r>
            <a:r>
              <a:rPr lang="ja-JP" altLang="en-US" dirty="0"/>
              <a:t> </a:t>
            </a:r>
            <a:r>
              <a:rPr lang="en-US" altLang="ja-JP" dirty="0"/>
              <a:t>stubbing me or the objective.</a:t>
            </a:r>
          </a:p>
          <a:p>
            <a:r>
              <a:rPr kumimoji="1" lang="en-US" altLang="ja-JP" dirty="0"/>
              <a:t>The myth will be the end of suicide.</a:t>
            </a:r>
          </a:p>
          <a:p>
            <a:r>
              <a:rPr kumimoji="1" lang="en-US" altLang="ja-JP" dirty="0"/>
              <a:t>The artist will face to you.</a:t>
            </a:r>
          </a:p>
          <a:p>
            <a:r>
              <a:rPr kumimoji="1" lang="en-US" altLang="ja-JP" dirty="0"/>
              <a:t>A pen is love.</a:t>
            </a:r>
          </a:p>
          <a:p>
            <a:r>
              <a:rPr lang="en-US" altLang="ja-JP" dirty="0"/>
              <a:t>The love is all for one and one for all, the best is.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73778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98C83E-3A9F-8BD4-D3E9-480839F4F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7. About the killer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4C24F7-5B7B-898B-94D8-341B5DED6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" y="1368425"/>
            <a:ext cx="10515600" cy="5124450"/>
          </a:xfrm>
        </p:spPr>
        <p:txBody>
          <a:bodyPr>
            <a:normAutofit fontScale="92500"/>
          </a:bodyPr>
          <a:lstStyle/>
          <a:p>
            <a:r>
              <a:rPr kumimoji="1" lang="en-US" altLang="ja-JP" dirty="0"/>
              <a:t>The killer is not called. </a:t>
            </a:r>
            <a:r>
              <a:rPr lang="en-US" altLang="ja-JP" dirty="0"/>
              <a:t>they wouldn’t like to arrested is not reason.</a:t>
            </a:r>
          </a:p>
          <a:p>
            <a:r>
              <a:rPr kumimoji="1" lang="en-US" altLang="ja-JP" dirty="0"/>
              <a:t>They are not cooperation of your thinking.</a:t>
            </a:r>
          </a:p>
          <a:p>
            <a:r>
              <a:rPr lang="en-US" altLang="ja-JP" dirty="0"/>
              <a:t>If he have a cooperation is not killer.</a:t>
            </a:r>
          </a:p>
          <a:p>
            <a:r>
              <a:rPr kumimoji="1" lang="en-US" altLang="ja-JP" dirty="0"/>
              <a:t>About </a:t>
            </a:r>
            <a:r>
              <a:rPr kumimoji="1" lang="en-US" altLang="ja-JP" dirty="0" err="1"/>
              <a:t>unti</a:t>
            </a:r>
            <a:r>
              <a:rPr lang="en-US" altLang="ja-JP" dirty="0"/>
              <a:t>-</a:t>
            </a:r>
            <a:r>
              <a:rPr kumimoji="1" lang="en-US" altLang="ja-JP" dirty="0"/>
              <a:t>cooperation</a:t>
            </a:r>
            <a:r>
              <a:rPr lang="en-US" altLang="ja-JP" dirty="0"/>
              <a:t>.</a:t>
            </a:r>
            <a:r>
              <a:rPr kumimoji="1" lang="en-US" altLang="ja-JP" dirty="0"/>
              <a:t> if you are a correct but they  don’t have a un trust attitude.</a:t>
            </a:r>
          </a:p>
          <a:p>
            <a:r>
              <a:rPr kumimoji="1" lang="en-US" altLang="ja-JP" dirty="0"/>
              <a:t>If they are true but we can not trust the Unknown name people. It is not an information.</a:t>
            </a:r>
          </a:p>
          <a:p>
            <a:r>
              <a:rPr kumimoji="1" lang="en-US" altLang="ja-JP" dirty="0"/>
              <a:t>The killer  will role a play in your above hiding  the device.</a:t>
            </a:r>
          </a:p>
          <a:p>
            <a:pPr marL="0" indent="0">
              <a:buNone/>
            </a:pPr>
            <a:r>
              <a:rPr lang="en-US" altLang="ja-JP" dirty="0"/>
              <a:t>The killer looks like a politician.</a:t>
            </a:r>
          </a:p>
          <a:p>
            <a:pPr marL="0" indent="0">
              <a:buNone/>
            </a:pPr>
            <a:r>
              <a:rPr kumimoji="1" lang="en-US" altLang="ja-JP" dirty="0"/>
              <a:t>The killer can treat a sheep, but they are killer.</a:t>
            </a:r>
          </a:p>
          <a:p>
            <a:pPr marL="0" indent="0">
              <a:buNone/>
            </a:pPr>
            <a:r>
              <a:rPr kumimoji="1" lang="en-US" altLang="ja-JP" dirty="0"/>
              <a:t>Truth sheep is dead just.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985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DDC2B2-D3D8-3AC2-B409-85F57E11F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8. Similar to what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909D84-4014-CB0C-DF9C-DBC292613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The incident of Subway Sarin attack is same.</a:t>
            </a:r>
          </a:p>
          <a:p>
            <a:r>
              <a:rPr lang="en-US" altLang="ja-JP" dirty="0"/>
              <a:t>Will  just the minister be sniped.</a:t>
            </a:r>
          </a:p>
          <a:p>
            <a:r>
              <a:rPr lang="en-US" altLang="ja-JP" dirty="0"/>
              <a:t>Can be seen t</a:t>
            </a:r>
            <a:r>
              <a:rPr kumimoji="1" lang="en-US" altLang="ja-JP" dirty="0"/>
              <a:t>o piston face to face.</a:t>
            </a:r>
          </a:p>
          <a:p>
            <a:r>
              <a:rPr lang="en-US" altLang="ja-JP" dirty="0"/>
              <a:t>It is varied with NHK on broadcasting.</a:t>
            </a:r>
          </a:p>
          <a:p>
            <a:r>
              <a:rPr lang="en-US" altLang="ja-JP" dirty="0"/>
              <a:t>Ohm minister role a play police, </a:t>
            </a:r>
            <a:r>
              <a:rPr lang="en-US" altLang="ja-JP" dirty="0" err="1"/>
              <a:t>Keishicho</a:t>
            </a:r>
            <a:r>
              <a:rPr lang="en-US" altLang="ja-JP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3490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1006</Words>
  <Application>Microsoft Office PowerPoint</Application>
  <PresentationFormat>ワイド画面</PresentationFormat>
  <Paragraphs>122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游ゴシック</vt:lpstr>
      <vt:lpstr>游ゴシック Light</vt:lpstr>
      <vt:lpstr>Arial</vt:lpstr>
      <vt:lpstr>Office テーマ</vt:lpstr>
      <vt:lpstr>Shrine and Science</vt:lpstr>
      <vt:lpstr>1.The shrine can not be incredible? Insisting on untistudy in 11 century. </vt:lpstr>
      <vt:lpstr>2. In 21 century, the shrine is correct?.</vt:lpstr>
      <vt:lpstr>3. What is method of criminal for thousand years. </vt:lpstr>
      <vt:lpstr>4. Helping with the guard</vt:lpstr>
      <vt:lpstr>5. I would like to win the struggle on the mouth,</vt:lpstr>
      <vt:lpstr>6. What is on a death</vt:lpstr>
      <vt:lpstr>7. About the killer</vt:lpstr>
      <vt:lpstr>8. Similar to what</vt:lpstr>
      <vt:lpstr>9. Long to strange</vt:lpstr>
      <vt:lpstr>10. Conrona looks like a 2ch?</vt:lpstr>
      <vt:lpstr>The corona is ohm sinrikyo, isn’t it?</vt:lpstr>
      <vt:lpstr>12. We would like to know relatiom of NHK.</vt:lpstr>
      <vt:lpstr>13. There is no goddess?</vt:lpstr>
      <vt:lpstr>14. What is the outside of this incidents?</vt:lpstr>
      <vt:lpstr>15. 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1</cp:revision>
  <dcterms:created xsi:type="dcterms:W3CDTF">2025-03-21T15:28:43Z</dcterms:created>
  <dcterms:modified xsi:type="dcterms:W3CDTF">2025-03-21T15:28:50Z</dcterms:modified>
</cp:coreProperties>
</file>