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78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98BCAB2-AB55-586D-5EC5-2981A3AB2D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46B00814-E327-1115-A0C6-201312ABF3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7816813-A191-BCE9-9176-C0C4462CD0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CBC5B-5A63-43EC-B57F-1F6794B0E69A}" type="datetimeFigureOut">
              <a:rPr kumimoji="1" lang="ja-JP" altLang="en-US" smtClean="0"/>
              <a:t>2026/2/3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EF57729-4B6E-19B9-974D-9657BD934D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C22B718-CDD5-FE4D-A542-42DBEB0CA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F04E3-E00E-4EB1-9BB7-F1C4882812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206472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9A952EA-B359-0B52-17BA-2DC3081EF3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A7B5A1FE-7CE3-337D-7AC7-BB961E8E05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F72E86F-517F-45E0-2E7A-41A264F67C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CBC5B-5A63-43EC-B57F-1F6794B0E69A}" type="datetimeFigureOut">
              <a:rPr kumimoji="1" lang="ja-JP" altLang="en-US" smtClean="0"/>
              <a:t>2026/2/3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17F228F-AC5D-DB7E-18D0-0A640B146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C7D62BF-6AAA-40F1-16B6-1DFAD63EA3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F04E3-E00E-4EB1-9BB7-F1C4882812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76959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7E3C1F20-0F93-410C-AB7B-9C21039333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B806F2F1-0097-3558-5FCA-92FC3E13B7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4637E74-D400-1B47-6863-91326F747B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CBC5B-5A63-43EC-B57F-1F6794B0E69A}" type="datetimeFigureOut">
              <a:rPr kumimoji="1" lang="ja-JP" altLang="en-US" smtClean="0"/>
              <a:t>2026/2/3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26AF293-DE26-354B-8E22-9FAFA1497A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8CD549D-F378-589D-69FD-CE3BE3B772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F04E3-E00E-4EB1-9BB7-F1C4882812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557531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FE294D0-6CE7-DB60-061D-0E80615CEB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0DDC3CD-3BDB-2B78-6BB5-01F01D4122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575286C-2F50-281B-89F2-9974F16C8A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CBC5B-5A63-43EC-B57F-1F6794B0E69A}" type="datetimeFigureOut">
              <a:rPr kumimoji="1" lang="ja-JP" altLang="en-US" smtClean="0"/>
              <a:t>2026/2/3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247B7C4-2556-AFAE-62AA-FF69EC2443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34BE161-33AB-0D2F-E036-B13EF73D1A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F04E3-E00E-4EB1-9BB7-F1C4882812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2871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48B718D-5966-F750-B61B-8B857B1CC8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57B9DAF-BC33-DB04-2506-43ACFB2C68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745C655-61AD-5C7D-5A6C-243630C203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CBC5B-5A63-43EC-B57F-1F6794B0E69A}" type="datetimeFigureOut">
              <a:rPr kumimoji="1" lang="ja-JP" altLang="en-US" smtClean="0"/>
              <a:t>2026/2/3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EFEE9E3-9A55-6794-AB86-B1C94D7A07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53D9C2A-D502-BEC0-0AFC-8E04A03B36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F04E3-E00E-4EB1-9BB7-F1C4882812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865265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0FDE667-4A50-93C1-75F0-1CF48E35B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4BEBA9E-C338-10E4-AAC2-5A9F806411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201615D0-4B7F-4248-84EB-799703579B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1CF850E-B82A-D869-D051-7CC776949A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CBC5B-5A63-43EC-B57F-1F6794B0E69A}" type="datetimeFigureOut">
              <a:rPr kumimoji="1" lang="ja-JP" altLang="en-US" smtClean="0"/>
              <a:t>2026/2/3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145A973-D1C7-B055-1439-B851B8CD0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8029A5F-01D1-9AED-32F9-DCA1655DA6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F04E3-E00E-4EB1-9BB7-F1C4882812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196243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989F06D-9DEA-4FFE-4F50-65F030DC07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7A0C543-F76D-EEE0-536A-578F5C9E15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76E65FE2-09EA-4F6E-51C0-799738BB88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E12AD1F6-756B-DA3C-3B7B-5A808F5999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47095FFD-B26B-D564-7D4C-63F2F91406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7F1992E7-17E1-D2E6-D43D-ACA49F3048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CBC5B-5A63-43EC-B57F-1F6794B0E69A}" type="datetimeFigureOut">
              <a:rPr kumimoji="1" lang="ja-JP" altLang="en-US" smtClean="0"/>
              <a:t>2026/2/3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3E2E2796-01A2-5240-C3EE-A2520F4204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85DD1DE0-FAD3-D471-656A-928CA74FC5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F04E3-E00E-4EB1-9BB7-F1C4882812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44674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2E059B6-DC86-4C71-FD0D-DD528AB629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7CF1932E-D779-2AB6-964D-9862469A79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CBC5B-5A63-43EC-B57F-1F6794B0E69A}" type="datetimeFigureOut">
              <a:rPr kumimoji="1" lang="ja-JP" altLang="en-US" smtClean="0"/>
              <a:t>2026/2/3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FF402793-45F9-76A6-0D96-5668B58F40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2E575701-0C8F-03C5-3CD3-73BAE47801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F04E3-E00E-4EB1-9BB7-F1C4882812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60546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2691A79F-F028-B764-D97D-74EBD0E04C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CBC5B-5A63-43EC-B57F-1F6794B0E69A}" type="datetimeFigureOut">
              <a:rPr kumimoji="1" lang="ja-JP" altLang="en-US" smtClean="0"/>
              <a:t>2026/2/3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67736BF5-17C3-7A9F-F22A-DC184B4E1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F30D341-DF5E-F71D-7AED-88C9E9535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F04E3-E00E-4EB1-9BB7-F1C4882812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464011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E18CAF1-80C6-823F-3D50-F0D833A624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FE52FA7-68A0-BE3B-A3A3-5BB23470C7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6CA8ADC3-9A23-153A-3C83-59E79C334D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19B1847D-09E4-1BBE-4FCB-5825F048ED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CBC5B-5A63-43EC-B57F-1F6794B0E69A}" type="datetimeFigureOut">
              <a:rPr kumimoji="1" lang="ja-JP" altLang="en-US" smtClean="0"/>
              <a:t>2026/2/3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66AE981-3414-E259-A333-417CB5119B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5091B79-35C0-C493-132F-F94EF56F9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F04E3-E00E-4EB1-9BB7-F1C4882812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128393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34B3020-D58A-C280-7115-BA7A2B7B4A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7215A469-DB5F-3934-10E0-E0866FBCB7B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9FFE5B97-C806-17A8-B92A-B334025A49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5C072B5-9368-290F-8490-5D4A39A231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CBC5B-5A63-43EC-B57F-1F6794B0E69A}" type="datetimeFigureOut">
              <a:rPr kumimoji="1" lang="ja-JP" altLang="en-US" smtClean="0"/>
              <a:t>2026/2/3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8B80C67D-23BE-4F3F-E23D-753EC39595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56981A7-6DFB-9D62-0696-6662EA4B6C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F04E3-E00E-4EB1-9BB7-F1C4882812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616172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4A05CFF8-37AD-2316-E44D-9FD3EE647F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85CE82BD-0758-95EC-126B-755CADCB52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C89161E-888D-AD08-0D00-BBD535AB3C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1CBC5B-5A63-43EC-B57F-1F6794B0E69A}" type="datetimeFigureOut">
              <a:rPr kumimoji="1" lang="ja-JP" altLang="en-US" smtClean="0"/>
              <a:t>2026/2/3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9CD5932-6685-40B0-7C9E-542F972BA3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F6EEC21-52AA-6A8F-DD7A-D66981900E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EF04E3-E00E-4EB1-9BB7-F1C4882812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0609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AB229F7-A209-144F-7C66-6C3EDA452F4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ja-JP" altLang="en-US" dirty="0"/>
              <a:t>東京タワー</a:t>
            </a:r>
            <a:r>
              <a:rPr lang="en-US" altLang="ja-JP" dirty="0"/>
              <a:t>vs</a:t>
            </a:r>
            <a:r>
              <a:rPr lang="ja-JP" altLang="en-US" dirty="0"/>
              <a:t>遠藤隆昭</a:t>
            </a:r>
            <a:endParaRPr kumimoji="1" lang="ja-JP" altLang="en-US" dirty="0"/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22FA767E-7CCD-320D-6F42-20FDD9B154A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44492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CA8B5D7-3215-5576-1764-45B750454E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東京タワーって何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9AEC5E6-32BE-5190-DCC7-3096D6ABFE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kumimoji="1" lang="ja-JP" altLang="en-US" dirty="0"/>
              <a:t>３軸のタワーで</a:t>
            </a:r>
            <a:r>
              <a:rPr kumimoji="1" lang="en-US" altLang="ja-JP" dirty="0"/>
              <a:t>NHK</a:t>
            </a:r>
            <a:r>
              <a:rPr kumimoji="1" lang="ja-JP" altLang="en-US" dirty="0"/>
              <a:t>がバックグラウンド、だから東大派閥。</a:t>
            </a:r>
            <a:endParaRPr kumimoji="1" lang="en-US" altLang="ja-JP" dirty="0"/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r>
              <a:rPr kumimoji="1" lang="ja-JP" altLang="en-US" dirty="0"/>
              <a:t>一方、スカイツリーは６軸のタワーで</a:t>
            </a:r>
            <a:r>
              <a:rPr kumimoji="1" lang="en-US" altLang="ja-JP" dirty="0"/>
              <a:t>NTT</a:t>
            </a:r>
            <a:r>
              <a:rPr kumimoji="1" lang="ja-JP" altLang="en-US" dirty="0"/>
              <a:t>がバックグラウンド、だから○○工大の学族。</a:t>
            </a:r>
          </a:p>
        </p:txBody>
      </p:sp>
    </p:spTree>
    <p:extLst>
      <p:ext uri="{BB962C8B-B14F-4D97-AF65-F5344CB8AC3E}">
        <p14:creationId xmlns:p14="http://schemas.microsoft.com/office/powerpoint/2010/main" val="23619633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80DCC9A-05A3-1B3B-0770-AE33B3E0CE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どう戦うの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60F1A77-1C6C-C380-314A-7B7A0477FE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kumimoji="1" lang="ja-JP" altLang="en-US" dirty="0"/>
              <a:t>基本的にはパトライトと戦ってるのと変わりない。</a:t>
            </a:r>
            <a:endParaRPr kumimoji="1" lang="en-US" altLang="ja-JP" dirty="0"/>
          </a:p>
          <a:p>
            <a:pPr marL="0" indent="0">
              <a:buNone/>
            </a:pPr>
            <a:r>
              <a:rPr lang="ja-JP" altLang="en-US" dirty="0"/>
              <a:t>から、勝ち目ない。</a:t>
            </a:r>
            <a:endParaRPr lang="en-US" altLang="ja-JP" dirty="0"/>
          </a:p>
          <a:p>
            <a:pPr marL="0" indent="0">
              <a:buNone/>
            </a:pPr>
            <a:endParaRPr kumimoji="1" lang="en-US" altLang="ja-JP" dirty="0"/>
          </a:p>
          <a:p>
            <a:pPr marL="0" indent="0">
              <a:buNone/>
            </a:pPr>
            <a:r>
              <a:rPr lang="ja-JP" altLang="en-US" dirty="0"/>
              <a:t>しかし、犯人は捕まって当然だというのは、</a:t>
            </a:r>
            <a:endParaRPr lang="en-US" altLang="ja-JP" dirty="0"/>
          </a:p>
          <a:p>
            <a:pPr marL="0" indent="0">
              <a:buNone/>
            </a:pPr>
            <a:r>
              <a:rPr kumimoji="1" lang="ja-JP" altLang="en-US" dirty="0"/>
              <a:t>僕らにとっても同じだったのが答えだ。</a:t>
            </a:r>
            <a:endParaRPr kumimoji="1" lang="en-US" altLang="ja-JP" dirty="0"/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r>
              <a:rPr kumimoji="1" lang="ja-JP" altLang="en-US" dirty="0"/>
              <a:t>犯人の声が割れて、今回の事件は私の家では解決した。</a:t>
            </a: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3024208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E6FCDCA-1B02-3ABB-4B16-A69ABD36FD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勝ったの？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463B62C-56B7-9711-F460-C23D46BCDA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kumimoji="1" lang="ja-JP" altLang="en-US" dirty="0"/>
              <a:t>勝ちました。お世話になりました。</a:t>
            </a:r>
            <a:endParaRPr lang="en-US" altLang="ja-JP" dirty="0"/>
          </a:p>
          <a:p>
            <a:pPr marL="0" indent="0">
              <a:buNone/>
            </a:pPr>
            <a:r>
              <a:rPr lang="ja-JP" altLang="en-US" dirty="0"/>
              <a:t>以上です。</a:t>
            </a:r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8554102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117</Words>
  <Application>Microsoft Office PowerPoint</Application>
  <PresentationFormat>ワイド画面</PresentationFormat>
  <Paragraphs>16</Paragraphs>
  <Slides>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8" baseType="lpstr">
      <vt:lpstr>游ゴシック</vt:lpstr>
      <vt:lpstr>游ゴシック Light</vt:lpstr>
      <vt:lpstr>Arial</vt:lpstr>
      <vt:lpstr>Office テーマ</vt:lpstr>
      <vt:lpstr>東京タワーvs遠藤隆昭</vt:lpstr>
      <vt:lpstr>東京タワーって何</vt:lpstr>
      <vt:lpstr>どう戦うの</vt:lpstr>
      <vt:lpstr>勝ったの？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fit moon2</dc:creator>
  <cp:lastModifiedBy>fit moon2</cp:lastModifiedBy>
  <cp:revision>1</cp:revision>
  <dcterms:created xsi:type="dcterms:W3CDTF">2026-02-03T14:35:43Z</dcterms:created>
  <dcterms:modified xsi:type="dcterms:W3CDTF">2026-02-03T14:35:51Z</dcterms:modified>
</cp:coreProperties>
</file>