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 varScale="1">
        <p:scale>
          <a:sx n="90" d="100"/>
          <a:sy n="90" d="100"/>
        </p:scale>
        <p:origin x="1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994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7/22/2019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795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7/22/2019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340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7/22/2019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259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786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7/22/2019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2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7/22/2019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452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7/22/2019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16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7/22/2019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80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7/22/2019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728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7/22/2019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6349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7/22/2019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900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026C82-056D-4CB2-8688-CE9DBCE868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93" r="19817"/>
          <a:stretch/>
        </p:blipFill>
        <p:spPr>
          <a:xfrm>
            <a:off x="4646383" y="10"/>
            <a:ext cx="7545616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56362F4-CA89-4092-AA08-00C9652E38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kumimoji="1" lang="ja-JP" altLang="en-US" sz="3600">
                <a:solidFill>
                  <a:schemeClr val="tx1"/>
                </a:solidFill>
              </a:rPr>
              <a:t>新旧</a:t>
            </a:r>
            <a:r>
              <a:rPr kumimoji="1" lang="en-US" altLang="ja-JP" sz="3600">
                <a:solidFill>
                  <a:schemeClr val="tx1"/>
                </a:solidFill>
              </a:rPr>
              <a:t>-</a:t>
            </a:r>
            <a:r>
              <a:rPr kumimoji="1" lang="ja-JP" altLang="en-US" sz="3600">
                <a:solidFill>
                  <a:schemeClr val="tx1"/>
                </a:solidFill>
              </a:rPr>
              <a:t>現代文明の幕開け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CA6A59A-7498-4260-A68D-CEC85AF8ED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4731476"/>
            <a:ext cx="3793642" cy="97090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dirty="0">
                <a:solidFill>
                  <a:schemeClr val="tx1"/>
                </a:solidFill>
              </a:rPr>
              <a:t>-7000</a:t>
            </a:r>
            <a:r>
              <a:rPr kumimoji="1" lang="ja-JP" altLang="en-US" dirty="0">
                <a:solidFill>
                  <a:schemeClr val="tx1"/>
                </a:solidFill>
              </a:rPr>
              <a:t>億年分の文明開化</a:t>
            </a:r>
            <a:r>
              <a:rPr kumimoji="1" lang="en-US" altLang="ja-JP" dirty="0">
                <a:solidFill>
                  <a:schemeClr val="tx1"/>
                </a:solidFill>
              </a:rPr>
              <a:t>- PART 01</a:t>
            </a:r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0518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A0FE5C-AF67-4529-A2C9-D77671228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You have walked around the city.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8A18D6C-6433-4CA9-81F2-B293BFDDA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/>
              <a:t>OH?</a:t>
            </a:r>
          </a:p>
          <a:p>
            <a:r>
              <a:rPr kumimoji="1" lang="en-US" altLang="ja-JP" dirty="0"/>
              <a:t>No anything, there is. </a:t>
            </a:r>
          </a:p>
          <a:p>
            <a:endParaRPr kumimoji="1" lang="en-US" altLang="ja-JP" dirty="0"/>
          </a:p>
          <a:p>
            <a:r>
              <a:rPr kumimoji="1" lang="en-US" altLang="ja-JP" dirty="0"/>
              <a:t>You have a bottle of water.</a:t>
            </a:r>
          </a:p>
          <a:p>
            <a:r>
              <a:rPr kumimoji="1" lang="en-US" altLang="ja-JP" dirty="0"/>
              <a:t>“What about you? “   that’s good?</a:t>
            </a:r>
          </a:p>
          <a:p>
            <a:endParaRPr kumimoji="1" lang="en-US" altLang="ja-JP" dirty="0"/>
          </a:p>
          <a:p>
            <a:r>
              <a:rPr kumimoji="1" lang="en-US" altLang="ja-JP" dirty="0"/>
              <a:t>you have greeting around the city.</a:t>
            </a:r>
          </a:p>
          <a:p>
            <a:r>
              <a:rPr kumimoji="1" lang="en-US" altLang="ja-JP" dirty="0"/>
              <a:t>The reason why to have a good travel.</a:t>
            </a:r>
          </a:p>
        </p:txBody>
      </p:sp>
    </p:spTree>
    <p:extLst>
      <p:ext uri="{BB962C8B-B14F-4D97-AF65-F5344CB8AC3E}">
        <p14:creationId xmlns:p14="http://schemas.microsoft.com/office/powerpoint/2010/main" val="1384781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45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コンテンツ プレースホルダー 4">
            <a:extLst>
              <a:ext uri="{FF2B5EF4-FFF2-40B4-BE49-F238E27FC236}">
                <a16:creationId xmlns:a16="http://schemas.microsoft.com/office/drawing/2014/main" id="{F5907147-76D2-464D-862D-B47D22D62D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54" y="798697"/>
            <a:ext cx="5367165" cy="5273414"/>
          </a:xfrm>
          <a:prstGeom prst="rect">
            <a:avLst/>
          </a:prstGeom>
        </p:spPr>
      </p:pic>
      <p:sp>
        <p:nvSpPr>
          <p:cNvPr id="53" name="Rectangle 47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49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DC9560B-5F9B-465F-B083-31ED2144F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5872" y="885201"/>
            <a:ext cx="4472921" cy="1643928"/>
          </a:xfrm>
        </p:spPr>
        <p:txBody>
          <a:bodyPr>
            <a:normAutofit fontScale="90000"/>
          </a:bodyPr>
          <a:lstStyle/>
          <a:p>
            <a:br>
              <a:rPr kumimoji="1" lang="en-US" altLang="ja-JP" sz="3100" dirty="0"/>
            </a:br>
            <a:br>
              <a:rPr kumimoji="1" lang="en-US" altLang="ja-JP" sz="3100" dirty="0"/>
            </a:br>
            <a:br>
              <a:rPr kumimoji="1" lang="en-US" altLang="ja-JP" sz="3100" dirty="0"/>
            </a:br>
            <a:r>
              <a:rPr kumimoji="1" lang="en-US" altLang="ja-JP" sz="3100" dirty="0"/>
              <a:t>In the city,</a:t>
            </a:r>
            <a:br>
              <a:rPr kumimoji="1" lang="en-US" altLang="ja-JP" sz="3100" dirty="0"/>
            </a:br>
            <a:r>
              <a:rPr kumimoji="1" lang="en-US" altLang="ja-JP" sz="3100" dirty="0"/>
              <a:t>you find the plant.</a:t>
            </a:r>
            <a:br>
              <a:rPr kumimoji="1" lang="en-US" altLang="ja-JP" sz="3100" dirty="0"/>
            </a:br>
            <a:br>
              <a:rPr kumimoji="1" lang="en-US" altLang="ja-JP" sz="3100" dirty="0"/>
            </a:br>
            <a:r>
              <a:rPr kumimoji="1" lang="en-US" altLang="ja-JP" sz="3100" dirty="0"/>
              <a:t>Your </a:t>
            </a:r>
            <a:r>
              <a:rPr kumimoji="1" lang="en-US" altLang="ja-JP" sz="3100" dirty="0" err="1"/>
              <a:t>acessment</a:t>
            </a:r>
            <a:br>
              <a:rPr kumimoji="1" lang="en-US" altLang="ja-JP" sz="3100" dirty="0"/>
            </a:br>
            <a:r>
              <a:rPr kumimoji="1" lang="en-US" altLang="ja-JP" sz="3100" dirty="0" err="1"/>
              <a:t>Turip</a:t>
            </a:r>
            <a:r>
              <a:rPr kumimoji="1" lang="en-US" altLang="ja-JP" sz="3100" dirty="0"/>
              <a:t> = 1521</a:t>
            </a:r>
            <a:br>
              <a:rPr kumimoji="1" lang="en-US" altLang="ja-JP" sz="3100" dirty="0"/>
            </a:br>
            <a:r>
              <a:rPr kumimoji="1" lang="en-US" altLang="ja-JP" sz="3100" dirty="0"/>
              <a:t>beans = 7281</a:t>
            </a:r>
            <a:br>
              <a:rPr kumimoji="1" lang="en-US" altLang="ja-JP" sz="3100" dirty="0"/>
            </a:br>
            <a:br>
              <a:rPr kumimoji="1" lang="en-US" altLang="ja-JP" sz="4400" dirty="0"/>
            </a:br>
            <a:endParaRPr kumimoji="1" lang="ja-JP" altLang="en-US" sz="4400" dirty="0"/>
          </a:p>
        </p:txBody>
      </p:sp>
      <p:sp>
        <p:nvSpPr>
          <p:cNvPr id="41" name="Content Placeholder 9">
            <a:extLst>
              <a:ext uri="{FF2B5EF4-FFF2-40B4-BE49-F238E27FC236}">
                <a16:creationId xmlns:a16="http://schemas.microsoft.com/office/drawing/2014/main" id="{9D10E56E-3963-4816-9384-78159D22D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1744" y="3038091"/>
            <a:ext cx="4472922" cy="36496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That plant is</a:t>
            </a:r>
          </a:p>
          <a:p>
            <a:pPr marL="0" indent="0">
              <a:buNone/>
            </a:pPr>
            <a:r>
              <a:rPr lang="ja-JP" altLang="en-US" dirty="0"/>
              <a:t>→　</a:t>
            </a:r>
            <a:r>
              <a:rPr lang="en-US" altLang="ja-JP" dirty="0"/>
              <a:t>1521 is !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→　</a:t>
            </a:r>
            <a:r>
              <a:rPr lang="en-US" altLang="ja-JP" dirty="0"/>
              <a:t>1521 7281 is </a:t>
            </a:r>
            <a:r>
              <a:rPr lang="en-US" altLang="ja-JP" dirty="0" err="1"/>
              <a:t>is</a:t>
            </a:r>
            <a:r>
              <a:rPr lang="en-US" altLang="ja-JP" dirty="0"/>
              <a:t> !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→　</a:t>
            </a:r>
            <a:r>
              <a:rPr lang="en-US" altLang="ja-JP" dirty="0" err="1"/>
              <a:t>turip</a:t>
            </a:r>
            <a:r>
              <a:rPr lang="en-US" altLang="ja-JP" dirty="0"/>
              <a:t> and beans are !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→　</a:t>
            </a:r>
            <a:r>
              <a:rPr lang="en-US" altLang="ja-JP" dirty="0"/>
              <a:t>Oh, monster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020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45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コンテンツ プレースホルダー 4">
            <a:extLst>
              <a:ext uri="{FF2B5EF4-FFF2-40B4-BE49-F238E27FC236}">
                <a16:creationId xmlns:a16="http://schemas.microsoft.com/office/drawing/2014/main" id="{F5907147-76D2-464D-862D-B47D22D62D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54" y="798697"/>
            <a:ext cx="5367165" cy="5273414"/>
          </a:xfrm>
          <a:prstGeom prst="rect">
            <a:avLst/>
          </a:prstGeom>
        </p:spPr>
      </p:pic>
      <p:sp>
        <p:nvSpPr>
          <p:cNvPr id="53" name="Rectangle 47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49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DC9560B-5F9B-465F-B083-31ED2144F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5872" y="885201"/>
            <a:ext cx="4472921" cy="1643928"/>
          </a:xfrm>
        </p:spPr>
        <p:txBody>
          <a:bodyPr>
            <a:normAutofit fontScale="90000"/>
          </a:bodyPr>
          <a:lstStyle/>
          <a:p>
            <a:br>
              <a:rPr kumimoji="1" lang="en-US" altLang="ja-JP" sz="3100" dirty="0"/>
            </a:br>
            <a:br>
              <a:rPr kumimoji="1" lang="en-US" altLang="ja-JP" sz="3100" dirty="0"/>
            </a:br>
            <a:br>
              <a:rPr kumimoji="1" lang="en-US" altLang="ja-JP" sz="3100" dirty="0"/>
            </a:br>
            <a:endParaRPr kumimoji="1" lang="ja-JP" altLang="en-US" sz="4400" dirty="0"/>
          </a:p>
        </p:txBody>
      </p:sp>
      <p:sp>
        <p:nvSpPr>
          <p:cNvPr id="41" name="Content Placeholder 9">
            <a:extLst>
              <a:ext uri="{FF2B5EF4-FFF2-40B4-BE49-F238E27FC236}">
                <a16:creationId xmlns:a16="http://schemas.microsoft.com/office/drawing/2014/main" id="{9D10E56E-3963-4816-9384-78159D22D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1744" y="1196140"/>
            <a:ext cx="4472922" cy="36496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 tell you next things.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I’m not 1521.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You? Start at first. Please.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390AD1D-7EDC-4036-B6FB-3E5B665047B6}"/>
              </a:ext>
            </a:extLst>
          </p:cNvPr>
          <p:cNvSpPr txBox="1"/>
          <p:nvPr/>
        </p:nvSpPr>
        <p:spPr>
          <a:xfrm>
            <a:off x="404689" y="577803"/>
            <a:ext cx="2274716" cy="769441"/>
          </a:xfrm>
          <a:prstGeom prst="rect">
            <a:avLst/>
          </a:prstGeom>
          <a:solidFill>
            <a:schemeClr val="bg2"/>
          </a:solidFill>
          <a:ln w="38100"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4400" dirty="0"/>
              <a:t>1521 is !</a:t>
            </a:r>
            <a:endParaRPr kumimoji="1" lang="ja-JP" altLang="en-US" sz="4400" dirty="0"/>
          </a:p>
        </p:txBody>
      </p:sp>
    </p:spTree>
    <p:extLst>
      <p:ext uri="{BB962C8B-B14F-4D97-AF65-F5344CB8AC3E}">
        <p14:creationId xmlns:p14="http://schemas.microsoft.com/office/powerpoint/2010/main" val="3839170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45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コンテンツ プレースホルダー 4">
            <a:extLst>
              <a:ext uri="{FF2B5EF4-FFF2-40B4-BE49-F238E27FC236}">
                <a16:creationId xmlns:a16="http://schemas.microsoft.com/office/drawing/2014/main" id="{F5907147-76D2-464D-862D-B47D22D62D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54" y="798697"/>
            <a:ext cx="5367165" cy="5273414"/>
          </a:xfrm>
          <a:prstGeom prst="rect">
            <a:avLst/>
          </a:prstGeom>
        </p:spPr>
      </p:pic>
      <p:sp>
        <p:nvSpPr>
          <p:cNvPr id="53" name="Rectangle 47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49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DC9560B-5F9B-465F-B083-31ED2144F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5872" y="885201"/>
            <a:ext cx="4472921" cy="1643928"/>
          </a:xfrm>
        </p:spPr>
        <p:txBody>
          <a:bodyPr>
            <a:normAutofit fontScale="90000"/>
          </a:bodyPr>
          <a:lstStyle/>
          <a:p>
            <a:br>
              <a:rPr kumimoji="1" lang="en-US" altLang="ja-JP" sz="3100" dirty="0"/>
            </a:br>
            <a:br>
              <a:rPr kumimoji="1" lang="en-US" altLang="ja-JP" sz="3100" dirty="0"/>
            </a:br>
            <a:br>
              <a:rPr kumimoji="1" lang="en-US" altLang="ja-JP" sz="3100" dirty="0"/>
            </a:br>
            <a:endParaRPr kumimoji="1" lang="ja-JP" altLang="en-US" sz="4400" dirty="0"/>
          </a:p>
        </p:txBody>
      </p:sp>
      <p:sp>
        <p:nvSpPr>
          <p:cNvPr id="41" name="Content Placeholder 9">
            <a:extLst>
              <a:ext uri="{FF2B5EF4-FFF2-40B4-BE49-F238E27FC236}">
                <a16:creationId xmlns:a16="http://schemas.microsoft.com/office/drawing/2014/main" id="{9D10E56E-3963-4816-9384-78159D22D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1744" y="1196140"/>
            <a:ext cx="4472922" cy="52327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 tell you next things.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1521 7281.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That is a certainly.</a:t>
            </a:r>
          </a:p>
          <a:p>
            <a:pPr marL="0" indent="0">
              <a:buNone/>
            </a:pPr>
            <a:r>
              <a:rPr lang="en-US" dirty="0"/>
              <a:t>However, your </a:t>
            </a:r>
            <a:r>
              <a:rPr lang="en-US" altLang="ja-JP" dirty="0"/>
              <a:t>culture</a:t>
            </a:r>
            <a:r>
              <a:rPr lang="en-US" dirty="0"/>
              <a:t> is</a:t>
            </a:r>
          </a:p>
          <a:p>
            <a:pPr marL="0" indent="0">
              <a:buNone/>
            </a:pPr>
            <a:r>
              <a:rPr lang="en-US" dirty="0"/>
              <a:t>high-technology, isn’t it 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So, you come you progress to there is!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ja-JP" altLang="en-US" dirty="0"/>
              <a:t>→</a:t>
            </a:r>
            <a:r>
              <a:rPr lang="en-US" altLang="ja-JP" dirty="0"/>
              <a:t>What do have a talking about me ?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390AD1D-7EDC-4036-B6FB-3E5B665047B6}"/>
              </a:ext>
            </a:extLst>
          </p:cNvPr>
          <p:cNvSpPr txBox="1"/>
          <p:nvPr/>
        </p:nvSpPr>
        <p:spPr>
          <a:xfrm>
            <a:off x="404689" y="577803"/>
            <a:ext cx="3880232" cy="769441"/>
          </a:xfrm>
          <a:prstGeom prst="rect">
            <a:avLst/>
          </a:prstGeom>
          <a:solidFill>
            <a:schemeClr val="bg2"/>
          </a:solidFill>
          <a:ln w="38100"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4400" dirty="0"/>
              <a:t>1521 7281 is is !</a:t>
            </a:r>
            <a:endParaRPr kumimoji="1" lang="ja-JP" altLang="en-US" sz="4400" dirty="0"/>
          </a:p>
        </p:txBody>
      </p:sp>
    </p:spTree>
    <p:extLst>
      <p:ext uri="{BB962C8B-B14F-4D97-AF65-F5344CB8AC3E}">
        <p14:creationId xmlns:p14="http://schemas.microsoft.com/office/powerpoint/2010/main" val="30677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45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コンテンツ プレースホルダー 4">
            <a:extLst>
              <a:ext uri="{FF2B5EF4-FFF2-40B4-BE49-F238E27FC236}">
                <a16:creationId xmlns:a16="http://schemas.microsoft.com/office/drawing/2014/main" id="{F5907147-76D2-464D-862D-B47D22D62D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54" y="798697"/>
            <a:ext cx="5367165" cy="5273414"/>
          </a:xfrm>
          <a:prstGeom prst="rect">
            <a:avLst/>
          </a:prstGeom>
        </p:spPr>
      </p:pic>
      <p:sp>
        <p:nvSpPr>
          <p:cNvPr id="53" name="Rectangle 47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49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DC9560B-5F9B-465F-B083-31ED2144F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5872" y="885201"/>
            <a:ext cx="4472921" cy="1643928"/>
          </a:xfrm>
        </p:spPr>
        <p:txBody>
          <a:bodyPr>
            <a:normAutofit fontScale="90000"/>
          </a:bodyPr>
          <a:lstStyle/>
          <a:p>
            <a:br>
              <a:rPr kumimoji="1" lang="en-US" altLang="ja-JP" sz="3100" dirty="0"/>
            </a:br>
            <a:br>
              <a:rPr kumimoji="1" lang="en-US" altLang="ja-JP" sz="3100" dirty="0"/>
            </a:br>
            <a:br>
              <a:rPr kumimoji="1" lang="en-US" altLang="ja-JP" sz="3100" dirty="0"/>
            </a:br>
            <a:endParaRPr kumimoji="1" lang="ja-JP" altLang="en-US" sz="4400" dirty="0"/>
          </a:p>
        </p:txBody>
      </p:sp>
      <p:sp>
        <p:nvSpPr>
          <p:cNvPr id="41" name="Content Placeholder 9">
            <a:extLst>
              <a:ext uri="{FF2B5EF4-FFF2-40B4-BE49-F238E27FC236}">
                <a16:creationId xmlns:a16="http://schemas.microsoft.com/office/drawing/2014/main" id="{9D10E56E-3963-4816-9384-78159D22D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1744" y="1196140"/>
            <a:ext cx="4472922" cy="52327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Yes, you know.</a:t>
            </a:r>
          </a:p>
          <a:p>
            <a:pPr marL="0" indent="0">
              <a:buNone/>
            </a:pPr>
            <a:r>
              <a:rPr lang="en-US" dirty="0"/>
              <a:t>I’m </a:t>
            </a:r>
            <a:r>
              <a:rPr lang="en-US" dirty="0" err="1"/>
              <a:t>turip</a:t>
            </a:r>
            <a:r>
              <a:rPr lang="en-US" dirty="0"/>
              <a:t> and beans.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 human fixed me to thins figure.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Hey,  lower culture?</a:t>
            </a:r>
          </a:p>
          <a:p>
            <a:pPr marL="0" indent="0">
              <a:buNone/>
            </a:pPr>
            <a:r>
              <a:rPr lang="en-US" dirty="0"/>
              <a:t>You can not notice soon,</a:t>
            </a:r>
          </a:p>
          <a:p>
            <a:pPr marL="0" indent="0">
              <a:buNone/>
            </a:pPr>
            <a:r>
              <a:rPr lang="en-US" dirty="0"/>
              <a:t>so it makes up this one case.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Good, next.</a:t>
            </a:r>
          </a:p>
          <a:p>
            <a:pPr marL="0" indent="0">
              <a:buNone/>
            </a:pPr>
            <a:r>
              <a:rPr lang="ja-JP" altLang="en-US" dirty="0"/>
              <a:t>→</a:t>
            </a:r>
            <a:r>
              <a:rPr lang="en-US" altLang="ja-JP" dirty="0"/>
              <a:t>What do have a talking about me ?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390AD1D-7EDC-4036-B6FB-3E5B665047B6}"/>
              </a:ext>
            </a:extLst>
          </p:cNvPr>
          <p:cNvSpPr txBox="1"/>
          <p:nvPr/>
        </p:nvSpPr>
        <p:spPr>
          <a:xfrm>
            <a:off x="404688" y="577803"/>
            <a:ext cx="4826531" cy="769441"/>
          </a:xfrm>
          <a:prstGeom prst="rect">
            <a:avLst/>
          </a:prstGeom>
          <a:solidFill>
            <a:schemeClr val="bg2"/>
          </a:solidFill>
          <a:ln w="38100"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4400" dirty="0" err="1"/>
              <a:t>turip</a:t>
            </a:r>
            <a:r>
              <a:rPr lang="en-US" altLang="ja-JP" sz="4400" dirty="0"/>
              <a:t> and beans are !</a:t>
            </a:r>
          </a:p>
        </p:txBody>
      </p:sp>
    </p:spTree>
    <p:extLst>
      <p:ext uri="{BB962C8B-B14F-4D97-AF65-F5344CB8AC3E}">
        <p14:creationId xmlns:p14="http://schemas.microsoft.com/office/powerpoint/2010/main" val="1011609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45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コンテンツ プレースホルダー 4">
            <a:extLst>
              <a:ext uri="{FF2B5EF4-FFF2-40B4-BE49-F238E27FC236}">
                <a16:creationId xmlns:a16="http://schemas.microsoft.com/office/drawing/2014/main" id="{F5907147-76D2-464D-862D-B47D22D62D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54" y="798697"/>
            <a:ext cx="5367165" cy="5273414"/>
          </a:xfrm>
          <a:prstGeom prst="rect">
            <a:avLst/>
          </a:prstGeom>
        </p:spPr>
      </p:pic>
      <p:sp>
        <p:nvSpPr>
          <p:cNvPr id="53" name="Rectangle 47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49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DC9560B-5F9B-465F-B083-31ED2144F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5872" y="885201"/>
            <a:ext cx="4472921" cy="1643928"/>
          </a:xfrm>
        </p:spPr>
        <p:txBody>
          <a:bodyPr>
            <a:normAutofit fontScale="90000"/>
          </a:bodyPr>
          <a:lstStyle/>
          <a:p>
            <a:br>
              <a:rPr kumimoji="1" lang="en-US" altLang="ja-JP" sz="3100" dirty="0"/>
            </a:br>
            <a:br>
              <a:rPr kumimoji="1" lang="en-US" altLang="ja-JP" sz="3100" dirty="0"/>
            </a:br>
            <a:br>
              <a:rPr kumimoji="1" lang="en-US" altLang="ja-JP" sz="3100" dirty="0"/>
            </a:br>
            <a:endParaRPr kumimoji="1" lang="ja-JP" altLang="en-US" sz="4400" dirty="0"/>
          </a:p>
        </p:txBody>
      </p:sp>
      <p:sp>
        <p:nvSpPr>
          <p:cNvPr id="41" name="Content Placeholder 9">
            <a:extLst>
              <a:ext uri="{FF2B5EF4-FFF2-40B4-BE49-F238E27FC236}">
                <a16:creationId xmlns:a16="http://schemas.microsoft.com/office/drawing/2014/main" id="{9D10E56E-3963-4816-9384-78159D22D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1744" y="1196140"/>
            <a:ext cx="4472922" cy="52327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Oops!</a:t>
            </a:r>
          </a:p>
          <a:p>
            <a:pPr marL="0" indent="0">
              <a:buNone/>
            </a:pPr>
            <a:r>
              <a:rPr lang="en-US" dirty="0"/>
              <a:t>What terrible things do you say.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 am not the monster!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Humm, </a:t>
            </a:r>
          </a:p>
          <a:p>
            <a:pPr marL="0" indent="0">
              <a:buNone/>
            </a:pPr>
            <a:r>
              <a:rPr lang="en-US" dirty="0"/>
              <a:t>So, Shall we battle the next game?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ja-JP" altLang="en-US" dirty="0"/>
              <a:t>→</a:t>
            </a:r>
            <a:r>
              <a:rPr lang="en-US" altLang="ja-JP" dirty="0"/>
              <a:t>Coin toss is!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→</a:t>
            </a:r>
            <a:r>
              <a:rPr lang="en-US" altLang="ja-JP" dirty="0"/>
              <a:t>word </a:t>
            </a:r>
            <a:r>
              <a:rPr lang="en-US" altLang="ja-JP" dirty="0" err="1"/>
              <a:t>tieing</a:t>
            </a:r>
            <a:r>
              <a:rPr lang="en-US" altLang="ja-JP" dirty="0"/>
              <a:t> is!</a:t>
            </a:r>
            <a:endParaRPr 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390AD1D-7EDC-4036-B6FB-3E5B665047B6}"/>
              </a:ext>
            </a:extLst>
          </p:cNvPr>
          <p:cNvSpPr txBox="1"/>
          <p:nvPr/>
        </p:nvSpPr>
        <p:spPr>
          <a:xfrm>
            <a:off x="404688" y="577803"/>
            <a:ext cx="4826531" cy="769441"/>
          </a:xfrm>
          <a:prstGeom prst="rect">
            <a:avLst/>
          </a:prstGeom>
          <a:solidFill>
            <a:schemeClr val="bg2"/>
          </a:solidFill>
          <a:ln w="38100"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4400" dirty="0"/>
              <a:t>Oh, monster ?</a:t>
            </a:r>
          </a:p>
        </p:txBody>
      </p:sp>
    </p:spTree>
    <p:extLst>
      <p:ext uri="{BB962C8B-B14F-4D97-AF65-F5344CB8AC3E}">
        <p14:creationId xmlns:p14="http://schemas.microsoft.com/office/powerpoint/2010/main" val="34891105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">
      <a:dk1>
        <a:srgbClr val="000000"/>
      </a:dk1>
      <a:lt1>
        <a:srgbClr val="FFFFFF"/>
      </a:lt1>
      <a:dk2>
        <a:srgbClr val="413824"/>
      </a:dk2>
      <a:lt2>
        <a:srgbClr val="E4E8EA"/>
      </a:lt2>
      <a:accent1>
        <a:srgbClr val="BF9989"/>
      </a:accent1>
      <a:accent2>
        <a:srgbClr val="AFA078"/>
      </a:accent2>
      <a:accent3>
        <a:srgbClr val="A1A77E"/>
      </a:accent3>
      <a:accent4>
        <a:srgbClr val="8DAA74"/>
      </a:accent4>
      <a:accent5>
        <a:srgbClr val="83AC81"/>
      </a:accent5>
      <a:accent6>
        <a:srgbClr val="77AE8C"/>
      </a:accent6>
      <a:hlink>
        <a:srgbClr val="5E899C"/>
      </a:hlink>
      <a:folHlink>
        <a:srgbClr val="848484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230</Words>
  <Application>Microsoft Office PowerPoint</Application>
  <PresentationFormat>ワイド画面</PresentationFormat>
  <Paragraphs>67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9" baseType="lpstr">
      <vt:lpstr>Garamond</vt:lpstr>
      <vt:lpstr>SavonVTI</vt:lpstr>
      <vt:lpstr>新旧-現代文明の幕開け</vt:lpstr>
      <vt:lpstr>You have walked around the city.</vt:lpstr>
      <vt:lpstr>   In the city, you find the plant.  Your acessment Turip = 1521 beans = 7281  </vt:lpstr>
      <vt:lpstr>   </vt:lpstr>
      <vt:lpstr>   </vt:lpstr>
      <vt:lpstr>   </vt:lpstr>
      <vt:lpstr>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新旧-現代文明の幕開け</dc:title>
  <dc:creator>遠藤 隆昭</dc:creator>
  <cp:lastModifiedBy>遠藤 隆昭</cp:lastModifiedBy>
  <cp:revision>8</cp:revision>
  <dcterms:created xsi:type="dcterms:W3CDTF">2019-07-22T11:53:33Z</dcterms:created>
  <dcterms:modified xsi:type="dcterms:W3CDTF">2019-07-22T12:24:59Z</dcterms:modified>
</cp:coreProperties>
</file>