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7/29/2019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660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947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360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057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7/29/2019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691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738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540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95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29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7/29/2019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9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6816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89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B4611C-ACA0-4030-8255-AEA261B7B0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419" b="22449"/>
          <a:stretch/>
        </p:blipFill>
        <p:spPr>
          <a:xfrm>
            <a:off x="-1" y="10"/>
            <a:ext cx="12192000" cy="455102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F27E065-C944-4B73-B145-17ED105546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2723" y="4956811"/>
            <a:ext cx="11439414" cy="897439"/>
          </a:xfrm>
        </p:spPr>
        <p:txBody>
          <a:bodyPr>
            <a:normAutofit/>
          </a:bodyPr>
          <a:lstStyle/>
          <a:p>
            <a:r>
              <a:rPr kumimoji="1" lang="ja-JP" altLang="en-US" sz="4400" dirty="0">
                <a:solidFill>
                  <a:schemeClr val="tx1"/>
                </a:solidFill>
              </a:rPr>
              <a:t>新旧</a:t>
            </a:r>
            <a:r>
              <a:rPr kumimoji="1" lang="en-US" altLang="ja-JP" sz="4400" dirty="0">
                <a:solidFill>
                  <a:schemeClr val="tx1"/>
                </a:solidFill>
              </a:rPr>
              <a:t>-</a:t>
            </a:r>
            <a:r>
              <a:rPr kumimoji="1" lang="ja-JP" altLang="en-US" sz="4400" dirty="0">
                <a:solidFill>
                  <a:schemeClr val="tx1"/>
                </a:solidFill>
              </a:rPr>
              <a:t>現代文明の幕開け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BB6DE0A-F9DF-4A76-8D41-A57937BF9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275" y="5783001"/>
            <a:ext cx="10656310" cy="42596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kumimoji="1" lang="en-US" altLang="ja-JP" dirty="0">
                <a:solidFill>
                  <a:schemeClr val="tx1"/>
                </a:solidFill>
              </a:rPr>
              <a:t>-7000</a:t>
            </a:r>
            <a:r>
              <a:rPr kumimoji="1" lang="ja-JP" altLang="en-US" dirty="0">
                <a:solidFill>
                  <a:schemeClr val="tx1"/>
                </a:solidFill>
              </a:rPr>
              <a:t>億年分の文明開化</a:t>
            </a:r>
            <a:r>
              <a:rPr kumimoji="1" lang="en-US" altLang="ja-JP" dirty="0">
                <a:solidFill>
                  <a:schemeClr val="tx1"/>
                </a:solidFill>
              </a:rPr>
              <a:t>-</a:t>
            </a:r>
            <a:r>
              <a:rPr kumimoji="1" lang="ja-JP" altLang="en-US" dirty="0">
                <a:solidFill>
                  <a:schemeClr val="tx1"/>
                </a:solidFill>
              </a:rPr>
              <a:t>　</a:t>
            </a:r>
            <a:r>
              <a:rPr kumimoji="1" lang="en-US" altLang="ja-JP" dirty="0">
                <a:solidFill>
                  <a:schemeClr val="tx1"/>
                </a:solidFill>
              </a:rPr>
              <a:t>part 03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7469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59FB6FB-4098-4FAA-963C-8753D05E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520" y="1272800"/>
            <a:ext cx="6544620" cy="43124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3000"/>
              </a:lnSpc>
            </a:pPr>
            <a:br>
              <a:rPr kumimoji="1" lang="en-US" altLang="ja-JP" sz="6800" cap="all" spc="-100" dirty="0">
                <a:solidFill>
                  <a:schemeClr val="tx1"/>
                </a:solidFill>
              </a:rPr>
            </a:br>
            <a:endParaRPr kumimoji="1" lang="en-US" altLang="ja-JP" sz="6800" cap="all" spc="-100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>
            <a:extLst>
              <a:ext uri="{FF2B5EF4-FFF2-40B4-BE49-F238E27FC236}">
                <a16:creationId xmlns:a16="http://schemas.microsoft.com/office/drawing/2014/main" id="{BF9771B0-5179-4931-8C9D-55148C052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45" y="1298352"/>
            <a:ext cx="4363059" cy="428684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95F715-A377-48C9-8F53-52CD5D3F45B5}"/>
              </a:ext>
            </a:extLst>
          </p:cNvPr>
          <p:cNvSpPr txBox="1"/>
          <p:nvPr/>
        </p:nvSpPr>
        <p:spPr>
          <a:xfrm>
            <a:off x="936985" y="983341"/>
            <a:ext cx="4363056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</a:rPr>
              <a:t>おぼえてない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C8A6888-5B49-4E2B-8588-8B8BEAB30590}"/>
              </a:ext>
            </a:extLst>
          </p:cNvPr>
          <p:cNvSpPr txBox="1"/>
          <p:nvPr/>
        </p:nvSpPr>
        <p:spPr>
          <a:xfrm>
            <a:off x="8274608" y="1015904"/>
            <a:ext cx="324080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てめ、このやろ！</a:t>
            </a:r>
            <a:endParaRPr lang="en-US" altLang="ja-JP" dirty="0"/>
          </a:p>
          <a:p>
            <a:r>
              <a:rPr lang="ja-JP" altLang="en-US" dirty="0"/>
              <a:t>しりとりできるふりしおって</a:t>
            </a:r>
            <a:endParaRPr lang="en-US" altLang="ja-JP" dirty="0"/>
          </a:p>
          <a:p>
            <a:r>
              <a:rPr lang="ja-JP" altLang="en-US" dirty="0"/>
              <a:t>からに。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悪意やないの！</a:t>
            </a:r>
            <a:endParaRPr lang="en-US" altLang="ja-JP" dirty="0"/>
          </a:p>
          <a:p>
            <a:r>
              <a:rPr lang="ja-JP" altLang="en-US" dirty="0"/>
              <a:t>答えにくいかのう。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そうじゃな、</a:t>
            </a:r>
            <a:endParaRPr lang="en-US" altLang="ja-JP" dirty="0"/>
          </a:p>
          <a:p>
            <a:r>
              <a:rPr lang="ja-JP" altLang="en-US" dirty="0"/>
              <a:t>なら、記憶力で勝負じゃ。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よし、覚えたの。</a:t>
            </a:r>
            <a:endParaRPr lang="en-US" altLang="ja-JP" dirty="0"/>
          </a:p>
          <a:p>
            <a:r>
              <a:rPr lang="ja-JP" altLang="en-US" dirty="0"/>
              <a:t>先に思い出せた方の勝ちじゃ。</a:t>
            </a:r>
            <a:endParaRPr lang="en-US" altLang="ja-JP" dirty="0"/>
          </a:p>
          <a:p>
            <a:r>
              <a:rPr lang="ja-JP" altLang="en-US" dirty="0"/>
              <a:t>→</a:t>
            </a:r>
            <a:endParaRPr lang="en-US" altLang="ja-JP" dirty="0"/>
          </a:p>
          <a:p>
            <a:r>
              <a:rPr lang="ja-JP" altLang="en-US" dirty="0"/>
              <a:t>たまごから生まれるのが</a:t>
            </a:r>
            <a:endParaRPr lang="en-US" altLang="ja-JP" dirty="0"/>
          </a:p>
          <a:p>
            <a:r>
              <a:rPr lang="ja-JP" altLang="en-US" dirty="0"/>
              <a:t>ひよこ</a:t>
            </a:r>
            <a:endParaRPr lang="en-US" altLang="ja-JP" dirty="0"/>
          </a:p>
          <a:p>
            <a:r>
              <a:rPr lang="ja-JP" altLang="en-US" dirty="0"/>
              <a:t>→</a:t>
            </a:r>
            <a:endParaRPr lang="en-US" altLang="ja-JP" dirty="0"/>
          </a:p>
          <a:p>
            <a:r>
              <a:rPr lang="ja-JP" altLang="en-US" dirty="0"/>
              <a:t>にわとりから産まれるのが</a:t>
            </a:r>
            <a:endParaRPr lang="en-US" altLang="ja-JP" dirty="0"/>
          </a:p>
          <a:p>
            <a:r>
              <a:rPr lang="ja-JP" altLang="en-US" dirty="0"/>
              <a:t>たまご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233724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59FB6FB-4098-4FAA-963C-8753D05E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520" y="1272800"/>
            <a:ext cx="6544620" cy="43124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3000"/>
              </a:lnSpc>
            </a:pPr>
            <a:br>
              <a:rPr kumimoji="1" lang="en-US" altLang="ja-JP" sz="6800" cap="all" spc="-100" dirty="0">
                <a:solidFill>
                  <a:schemeClr val="tx1"/>
                </a:solidFill>
              </a:rPr>
            </a:br>
            <a:endParaRPr kumimoji="1" lang="en-US" altLang="ja-JP" sz="6800" cap="all" spc="-100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>
            <a:extLst>
              <a:ext uri="{FF2B5EF4-FFF2-40B4-BE49-F238E27FC236}">
                <a16:creationId xmlns:a16="http://schemas.microsoft.com/office/drawing/2014/main" id="{BF9771B0-5179-4931-8C9D-55148C052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45" y="1298352"/>
            <a:ext cx="4363059" cy="428684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95F715-A377-48C9-8F53-52CD5D3F45B5}"/>
              </a:ext>
            </a:extLst>
          </p:cNvPr>
          <p:cNvSpPr txBox="1"/>
          <p:nvPr/>
        </p:nvSpPr>
        <p:spPr>
          <a:xfrm>
            <a:off x="936985" y="983341"/>
            <a:ext cx="4363056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</a:rPr>
              <a:t>めーちだ！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C8A6888-5B49-4E2B-8588-8B8BEAB30590}"/>
              </a:ext>
            </a:extLst>
          </p:cNvPr>
          <p:cNvSpPr txBox="1"/>
          <p:nvPr/>
        </p:nvSpPr>
        <p:spPr>
          <a:xfrm>
            <a:off x="8274608" y="1015904"/>
            <a:ext cx="324080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めーちってなんやねん。</a:t>
            </a:r>
            <a:endParaRPr lang="en-US" altLang="ja-JP" dirty="0"/>
          </a:p>
          <a:p>
            <a:r>
              <a:rPr lang="ja-JP" altLang="en-US" dirty="0"/>
              <a:t>どうせ、今作ったんじゃろ？</a:t>
            </a:r>
            <a:endParaRPr lang="en-US" altLang="ja-JP" dirty="0"/>
          </a:p>
          <a:p>
            <a:r>
              <a:rPr lang="ja-JP" altLang="en-US" dirty="0"/>
              <a:t>じゃあ、何が入るんだって？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むう。ないのう。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じゃ、しりとりは終わりじゃ。</a:t>
            </a:r>
            <a:endParaRPr lang="en-US" altLang="ja-JP" dirty="0"/>
          </a:p>
          <a:p>
            <a:r>
              <a:rPr lang="ja-JP" altLang="en-US" dirty="0"/>
              <a:t>わしの負けである。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気付いておったかのう？</a:t>
            </a:r>
            <a:endParaRPr lang="en-US" altLang="ja-JP" dirty="0"/>
          </a:p>
          <a:p>
            <a:r>
              <a:rPr lang="ja-JP" altLang="en-US" dirty="0"/>
              <a:t>経験値でも入ったか？</a:t>
            </a:r>
            <a:endParaRPr lang="en-US" altLang="ja-JP" dirty="0"/>
          </a:p>
          <a:p>
            <a:r>
              <a:rPr lang="ja-JP" altLang="en-US" dirty="0"/>
              <a:t>ほれ、進化しろ。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→</a:t>
            </a:r>
            <a:endParaRPr lang="en-US" altLang="ja-JP" dirty="0"/>
          </a:p>
          <a:p>
            <a:r>
              <a:rPr lang="ja-JP" altLang="en-US" dirty="0"/>
              <a:t>てめー、ちゅーりっぷ野郎！</a:t>
            </a:r>
            <a:endParaRPr lang="en-US" altLang="ja-JP" dirty="0"/>
          </a:p>
          <a:p>
            <a:r>
              <a:rPr lang="ja-JP" altLang="en-US" dirty="0"/>
              <a:t>→</a:t>
            </a:r>
            <a:endParaRPr lang="en-US" altLang="ja-JP" dirty="0"/>
          </a:p>
          <a:p>
            <a:r>
              <a:rPr lang="ja-JP" altLang="en-US" dirty="0"/>
              <a:t>てめー、ちゅーりっぷ食えるからな！？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743797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59FB6FB-4098-4FAA-963C-8753D05E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520" y="1272800"/>
            <a:ext cx="6544620" cy="43124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3000"/>
              </a:lnSpc>
            </a:pPr>
            <a:br>
              <a:rPr kumimoji="1" lang="en-US" altLang="ja-JP" sz="6800" cap="all" spc="-100" dirty="0">
                <a:solidFill>
                  <a:schemeClr val="tx1"/>
                </a:solidFill>
              </a:rPr>
            </a:br>
            <a:endParaRPr kumimoji="1" lang="en-US" altLang="ja-JP" sz="6800" cap="all" spc="-100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>
            <a:extLst>
              <a:ext uri="{FF2B5EF4-FFF2-40B4-BE49-F238E27FC236}">
                <a16:creationId xmlns:a16="http://schemas.microsoft.com/office/drawing/2014/main" id="{BF9771B0-5179-4931-8C9D-55148C052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45" y="1298352"/>
            <a:ext cx="4363059" cy="428684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95F715-A377-48C9-8F53-52CD5D3F45B5}"/>
              </a:ext>
            </a:extLst>
          </p:cNvPr>
          <p:cNvSpPr txBox="1"/>
          <p:nvPr/>
        </p:nvSpPr>
        <p:spPr>
          <a:xfrm>
            <a:off x="936984" y="983341"/>
            <a:ext cx="4786347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</a:rPr>
              <a:t>おれのぐぅで、おまえをたおす！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C8A6888-5B49-4E2B-8588-8B8BEAB30590}"/>
              </a:ext>
            </a:extLst>
          </p:cNvPr>
          <p:cNvSpPr txBox="1"/>
          <p:nvPr/>
        </p:nvSpPr>
        <p:spPr>
          <a:xfrm>
            <a:off x="8274608" y="1015904"/>
            <a:ext cx="324080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じゃんけんもしらんのかいな、</a:t>
            </a:r>
            <a:endParaRPr lang="en-US" altLang="ja-JP" dirty="0"/>
          </a:p>
          <a:p>
            <a:r>
              <a:rPr lang="ja-JP" altLang="en-US" dirty="0"/>
              <a:t>やなやつなのじゃ、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じゃんけんでは、ぐぅは</a:t>
            </a:r>
            <a:endParaRPr lang="en-US" altLang="ja-JP" dirty="0"/>
          </a:p>
          <a:p>
            <a:r>
              <a:rPr lang="ja-JP" altLang="en-US" dirty="0"/>
              <a:t>ぱぁにはかてないのじゃ。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ぜーったいなのじゃ！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もしや、ゆぴてるじんじゃ</a:t>
            </a:r>
            <a:endParaRPr lang="en-US" altLang="ja-JP" dirty="0"/>
          </a:p>
          <a:p>
            <a:r>
              <a:rPr lang="ja-JP" altLang="en-US" dirty="0"/>
              <a:t>あるまいな。</a:t>
            </a:r>
            <a:endParaRPr lang="en-US" altLang="ja-JP" dirty="0"/>
          </a:p>
          <a:p>
            <a:endParaRPr lang="en-US" altLang="ja-JP" dirty="0"/>
          </a:p>
          <a:p>
            <a:r>
              <a:rPr lang="en-US" altLang="ja-JP" dirty="0"/>
              <a:t>3=</a:t>
            </a:r>
            <a:r>
              <a:rPr lang="ja-JP" altLang="en-US" dirty="0"/>
              <a:t>□</a:t>
            </a:r>
            <a:r>
              <a:rPr lang="en-US" altLang="ja-JP" dirty="0"/>
              <a:t>+</a:t>
            </a:r>
            <a:r>
              <a:rPr lang="ja-JP" altLang="en-US" dirty="0"/>
              <a:t>□</a:t>
            </a:r>
            <a:r>
              <a:rPr lang="en-US" altLang="ja-JP" dirty="0"/>
              <a:t>+</a:t>
            </a:r>
            <a:r>
              <a:rPr lang="ja-JP" altLang="en-US" dirty="0"/>
              <a:t>□</a:t>
            </a:r>
            <a:r>
              <a:rPr lang="en-US" altLang="ja-JP" dirty="0"/>
              <a:t> ? </a:t>
            </a:r>
            <a:r>
              <a:rPr lang="ja-JP" altLang="en-US" dirty="0"/>
              <a:t>わかるかいな？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→なにをいうんだ、</a:t>
            </a:r>
            <a:r>
              <a:rPr lang="en-US" altLang="ja-JP" dirty="0"/>
              <a:t>1+1+1=3</a:t>
            </a:r>
            <a:r>
              <a:rPr lang="ja-JP" altLang="en-US" dirty="0"/>
              <a:t>だよ！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→わ、わかるわけないだろ、</a:t>
            </a:r>
            <a:endParaRPr lang="en-US" altLang="ja-JP" dirty="0"/>
          </a:p>
          <a:p>
            <a:r>
              <a:rPr lang="ja-JP" altLang="en-US" dirty="0"/>
              <a:t>そんなこまかいところ。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6015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59FB6FB-4098-4FAA-963C-8753D05E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520" y="1272800"/>
            <a:ext cx="6544620" cy="43124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3000"/>
              </a:lnSpc>
            </a:pPr>
            <a:br>
              <a:rPr kumimoji="1" lang="en-US" altLang="ja-JP" sz="6800" cap="all" spc="-100" dirty="0">
                <a:solidFill>
                  <a:schemeClr val="tx1"/>
                </a:solidFill>
              </a:rPr>
            </a:br>
            <a:endParaRPr kumimoji="1" lang="en-US" altLang="ja-JP" sz="6800" cap="all" spc="-100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>
            <a:extLst>
              <a:ext uri="{FF2B5EF4-FFF2-40B4-BE49-F238E27FC236}">
                <a16:creationId xmlns:a16="http://schemas.microsoft.com/office/drawing/2014/main" id="{BF9771B0-5179-4931-8C9D-55148C052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45" y="1298352"/>
            <a:ext cx="4363059" cy="428684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95F715-A377-48C9-8F53-52CD5D3F45B5}"/>
              </a:ext>
            </a:extLst>
          </p:cNvPr>
          <p:cNvSpPr txBox="1"/>
          <p:nvPr/>
        </p:nvSpPr>
        <p:spPr>
          <a:xfrm>
            <a:off x="936984" y="983341"/>
            <a:ext cx="4786347" cy="83099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さきにだされたら、ちょきなんかだせないだろ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C8A6888-5B49-4E2B-8588-8B8BEAB30590}"/>
              </a:ext>
            </a:extLst>
          </p:cNvPr>
          <p:cNvSpPr txBox="1"/>
          <p:nvPr/>
        </p:nvSpPr>
        <p:spPr>
          <a:xfrm>
            <a:off x="8274608" y="1015904"/>
            <a:ext cx="324080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そう、言いながら</a:t>
            </a:r>
            <a:endParaRPr lang="en-US" altLang="ja-JP" dirty="0"/>
          </a:p>
          <a:p>
            <a:r>
              <a:rPr lang="ja-JP" altLang="en-US" dirty="0"/>
              <a:t>何を出すつもりじゃ。</a:t>
            </a:r>
            <a:endParaRPr lang="en-US" altLang="ja-JP" dirty="0"/>
          </a:p>
          <a:p>
            <a:r>
              <a:rPr lang="ja-JP" altLang="en-US" dirty="0"/>
              <a:t>ちょきじゃろ？</a:t>
            </a:r>
            <a:endParaRPr lang="en-US" altLang="ja-JP" dirty="0"/>
          </a:p>
          <a:p>
            <a:r>
              <a:rPr lang="ja-JP" altLang="en-US" dirty="0"/>
              <a:t>なんじゃ、ちょきのとき</a:t>
            </a:r>
            <a:endParaRPr lang="en-US" altLang="ja-JP" dirty="0"/>
          </a:p>
          <a:p>
            <a:r>
              <a:rPr lang="ja-JP" altLang="en-US" dirty="0"/>
              <a:t>ぐぅを出すのかえ。</a:t>
            </a:r>
            <a:endParaRPr lang="en-US" altLang="ja-JP" dirty="0"/>
          </a:p>
          <a:p>
            <a:r>
              <a:rPr lang="ja-JP" altLang="en-US" dirty="0"/>
              <a:t>？？</a:t>
            </a:r>
            <a:endParaRPr lang="en-US" altLang="ja-JP" dirty="0"/>
          </a:p>
          <a:p>
            <a:r>
              <a:rPr lang="ja-JP" altLang="en-US" dirty="0"/>
              <a:t>ぐぅのときぱぁをだすの？？</a:t>
            </a:r>
            <a:endParaRPr lang="en-US" altLang="ja-JP" dirty="0"/>
          </a:p>
          <a:p>
            <a:r>
              <a:rPr lang="ja-JP" altLang="en-US" dirty="0"/>
              <a:t>なんじゃあ？</a:t>
            </a:r>
            <a:endParaRPr lang="en-US" altLang="ja-JP" dirty="0"/>
          </a:p>
          <a:p>
            <a:r>
              <a:rPr lang="ja-JP" altLang="en-US" dirty="0"/>
              <a:t>ぱぁのときにちょきを出すつもりじゃと？</a:t>
            </a:r>
            <a:endParaRPr lang="en-US" altLang="ja-JP" dirty="0"/>
          </a:p>
          <a:p>
            <a:r>
              <a:rPr lang="ja-JP" altLang="en-US" dirty="0"/>
              <a:t>いーみわからん！！</a:t>
            </a:r>
            <a:endParaRPr lang="en-US" altLang="ja-JP" dirty="0"/>
          </a:p>
          <a:p>
            <a:r>
              <a:rPr lang="ja-JP" altLang="en-US" dirty="0"/>
              <a:t>ぜーったい勝ったるでー！</a:t>
            </a:r>
            <a:endParaRPr lang="en-US" altLang="ja-JP" dirty="0"/>
          </a:p>
          <a:p>
            <a:r>
              <a:rPr lang="ja-JP" altLang="en-US" dirty="0"/>
              <a:t>じゃん！けん！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→ぐぅをだすと見せかけてぐぅ！</a:t>
            </a:r>
            <a:endParaRPr lang="en-US" altLang="ja-JP" dirty="0"/>
          </a:p>
          <a:p>
            <a:r>
              <a:rPr lang="ja-JP" altLang="en-US" dirty="0"/>
              <a:t>→ぐぅをだすと見せかけてぱぁ！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53215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59FB6FB-4098-4FAA-963C-8753D05E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520" y="1272800"/>
            <a:ext cx="6544620" cy="43124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3000"/>
              </a:lnSpc>
            </a:pPr>
            <a:br>
              <a:rPr kumimoji="1" lang="en-US" altLang="ja-JP" sz="6800" cap="all" spc="-100" dirty="0">
                <a:solidFill>
                  <a:schemeClr val="tx1"/>
                </a:solidFill>
              </a:rPr>
            </a:br>
            <a:endParaRPr kumimoji="1" lang="en-US" altLang="ja-JP" sz="6800" cap="all" spc="-100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>
            <a:extLst>
              <a:ext uri="{FF2B5EF4-FFF2-40B4-BE49-F238E27FC236}">
                <a16:creationId xmlns:a16="http://schemas.microsoft.com/office/drawing/2014/main" id="{BF9771B0-5179-4931-8C9D-55148C052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45" y="1298352"/>
            <a:ext cx="4363059" cy="428684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95F715-A377-48C9-8F53-52CD5D3F45B5}"/>
              </a:ext>
            </a:extLst>
          </p:cNvPr>
          <p:cNvSpPr txBox="1"/>
          <p:nvPr/>
        </p:nvSpPr>
        <p:spPr>
          <a:xfrm>
            <a:off x="936984" y="983341"/>
            <a:ext cx="4786347" cy="83099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さきにだされたら、ちょきなんかだせないだろ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C8A6888-5B49-4E2B-8588-8B8BEAB30590}"/>
              </a:ext>
            </a:extLst>
          </p:cNvPr>
          <p:cNvSpPr txBox="1"/>
          <p:nvPr/>
        </p:nvSpPr>
        <p:spPr>
          <a:xfrm>
            <a:off x="8274608" y="1015904"/>
            <a:ext cx="324080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そう、言いながら</a:t>
            </a:r>
            <a:endParaRPr lang="en-US" altLang="ja-JP" dirty="0"/>
          </a:p>
          <a:p>
            <a:r>
              <a:rPr lang="ja-JP" altLang="en-US" dirty="0"/>
              <a:t>何を出すつもりじゃ。</a:t>
            </a:r>
            <a:endParaRPr lang="en-US" altLang="ja-JP" dirty="0"/>
          </a:p>
          <a:p>
            <a:r>
              <a:rPr lang="ja-JP" altLang="en-US" dirty="0"/>
              <a:t>ちょきじゃろ？</a:t>
            </a:r>
            <a:endParaRPr lang="en-US" altLang="ja-JP" dirty="0"/>
          </a:p>
          <a:p>
            <a:r>
              <a:rPr lang="ja-JP" altLang="en-US" dirty="0"/>
              <a:t>なんじゃ、ちょきのとき</a:t>
            </a:r>
            <a:endParaRPr lang="en-US" altLang="ja-JP" dirty="0"/>
          </a:p>
          <a:p>
            <a:r>
              <a:rPr lang="ja-JP" altLang="en-US" dirty="0"/>
              <a:t>ぐぅを出すのかえ。</a:t>
            </a:r>
            <a:endParaRPr lang="en-US" altLang="ja-JP" dirty="0"/>
          </a:p>
          <a:p>
            <a:r>
              <a:rPr lang="ja-JP" altLang="en-US" dirty="0"/>
              <a:t>？？</a:t>
            </a:r>
            <a:endParaRPr lang="en-US" altLang="ja-JP" dirty="0"/>
          </a:p>
          <a:p>
            <a:r>
              <a:rPr lang="ja-JP" altLang="en-US" dirty="0"/>
              <a:t>ぐぅのときぱぁをだすの？？</a:t>
            </a:r>
            <a:endParaRPr lang="en-US" altLang="ja-JP" dirty="0"/>
          </a:p>
          <a:p>
            <a:r>
              <a:rPr lang="ja-JP" altLang="en-US" dirty="0"/>
              <a:t>なんじゃあ？</a:t>
            </a:r>
            <a:endParaRPr lang="en-US" altLang="ja-JP" dirty="0"/>
          </a:p>
          <a:p>
            <a:r>
              <a:rPr lang="ja-JP" altLang="en-US" dirty="0"/>
              <a:t>ぱぁのときにちょきを出すつもりじゃと？</a:t>
            </a:r>
            <a:endParaRPr lang="en-US" altLang="ja-JP" dirty="0"/>
          </a:p>
          <a:p>
            <a:r>
              <a:rPr lang="ja-JP" altLang="en-US" dirty="0"/>
              <a:t>いーみわからん！！</a:t>
            </a:r>
            <a:endParaRPr lang="en-US" altLang="ja-JP" dirty="0"/>
          </a:p>
          <a:p>
            <a:r>
              <a:rPr lang="ja-JP" altLang="en-US" dirty="0"/>
              <a:t>ぜーったい勝ったるでー！</a:t>
            </a:r>
            <a:endParaRPr lang="en-US" altLang="ja-JP" dirty="0"/>
          </a:p>
          <a:p>
            <a:r>
              <a:rPr lang="ja-JP" altLang="en-US" dirty="0"/>
              <a:t>じゃん！けん！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→ぐぅをだすと見せかけてぐぅ！</a:t>
            </a:r>
            <a:endParaRPr lang="en-US" altLang="ja-JP" dirty="0"/>
          </a:p>
          <a:p>
            <a:r>
              <a:rPr lang="ja-JP" altLang="en-US" dirty="0"/>
              <a:t>→ぐぅをだすと見せかけてぱぁ！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036354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59FB6FB-4098-4FAA-963C-8753D05E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520" y="1272800"/>
            <a:ext cx="6544620" cy="43124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3000"/>
              </a:lnSpc>
            </a:pPr>
            <a:br>
              <a:rPr kumimoji="1" lang="en-US" altLang="ja-JP" sz="6800" cap="all" spc="-100" dirty="0">
                <a:solidFill>
                  <a:schemeClr val="tx1"/>
                </a:solidFill>
              </a:rPr>
            </a:br>
            <a:endParaRPr kumimoji="1" lang="en-US" altLang="ja-JP" sz="6800" cap="all" spc="-100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>
            <a:extLst>
              <a:ext uri="{FF2B5EF4-FFF2-40B4-BE49-F238E27FC236}">
                <a16:creationId xmlns:a16="http://schemas.microsoft.com/office/drawing/2014/main" id="{BF9771B0-5179-4931-8C9D-55148C052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45" y="1298352"/>
            <a:ext cx="4363059" cy="4286848"/>
          </a:xfrm>
          <a:prstGeom prst="rect">
            <a:avLst/>
          </a:prstGeom>
        </p:spPr>
      </p:pic>
      <p:sp>
        <p:nvSpPr>
          <p:cNvPr id="13" name="楕円 12">
            <a:extLst>
              <a:ext uri="{FF2B5EF4-FFF2-40B4-BE49-F238E27FC236}">
                <a16:creationId xmlns:a16="http://schemas.microsoft.com/office/drawing/2014/main" id="{13D5BD7B-82F6-4294-86E7-F74F09848F82}"/>
              </a:ext>
            </a:extLst>
          </p:cNvPr>
          <p:cNvSpPr/>
          <p:nvPr/>
        </p:nvSpPr>
        <p:spPr>
          <a:xfrm>
            <a:off x="2027245" y="1792069"/>
            <a:ext cx="1775846" cy="16827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95F715-A377-48C9-8F53-52CD5D3F45B5}"/>
              </a:ext>
            </a:extLst>
          </p:cNvPr>
          <p:cNvSpPr txBox="1"/>
          <p:nvPr/>
        </p:nvSpPr>
        <p:spPr>
          <a:xfrm>
            <a:off x="936984" y="983341"/>
            <a:ext cx="4786347" cy="83099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</a:rPr>
              <a:t>ぱぁ には、ぱぁ じゃ</a:t>
            </a:r>
            <a:endParaRPr lang="en-US" altLang="ja-JP" sz="2400" dirty="0">
              <a:solidFill>
                <a:schemeClr val="bg1"/>
              </a:solidFill>
            </a:endParaRPr>
          </a:p>
          <a:p>
            <a:r>
              <a:rPr kumimoji="1" lang="ja-JP" altLang="en-US" sz="2400" dirty="0">
                <a:solidFill>
                  <a:schemeClr val="bg1"/>
                </a:solidFill>
              </a:rPr>
              <a:t>そし</a:t>
            </a:r>
            <a:r>
              <a:rPr lang="ja-JP" altLang="en-US" sz="2400" dirty="0">
                <a:solidFill>
                  <a:schemeClr val="bg1"/>
                </a:solidFill>
              </a:rPr>
              <a:t>てちょき！！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C8A6888-5B49-4E2B-8588-8B8BEAB30590}"/>
              </a:ext>
            </a:extLst>
          </p:cNvPr>
          <p:cNvSpPr txBox="1"/>
          <p:nvPr/>
        </p:nvSpPr>
        <p:spPr>
          <a:xfrm>
            <a:off x="8274608" y="1015904"/>
            <a:ext cx="324080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すばやさでわしにかてるとおもったのか。</a:t>
            </a:r>
            <a:endParaRPr lang="en-US" altLang="ja-JP" dirty="0"/>
          </a:p>
          <a:p>
            <a:r>
              <a:rPr lang="ja-JP" altLang="en-US" dirty="0"/>
              <a:t>とうぜんぐぅじゃ。</a:t>
            </a:r>
            <a:endParaRPr lang="en-US" altLang="ja-JP" dirty="0"/>
          </a:p>
          <a:p>
            <a:r>
              <a:rPr lang="ja-JP" altLang="en-US" dirty="0"/>
              <a:t>どうするのじゃ、にんげん。</a:t>
            </a:r>
            <a:endParaRPr lang="en-US" altLang="ja-JP" dirty="0"/>
          </a:p>
          <a:p>
            <a:r>
              <a:rPr lang="ja-JP" altLang="en-US" dirty="0"/>
              <a:t>じゃんけんは、</a:t>
            </a:r>
            <a:endParaRPr lang="en-US" altLang="ja-JP" dirty="0"/>
          </a:p>
          <a:p>
            <a:r>
              <a:rPr lang="ja-JP" altLang="en-US" dirty="0"/>
              <a:t>そうあまくないのじゃ。</a:t>
            </a:r>
            <a:endParaRPr lang="en-US" altLang="ja-JP" dirty="0"/>
          </a:p>
          <a:p>
            <a:endParaRPr lang="en-US" altLang="ja-JP" dirty="0"/>
          </a:p>
          <a:p>
            <a:r>
              <a:rPr lang="en-US" altLang="ja-JP" dirty="0"/>
              <a:t>1/3</a:t>
            </a:r>
            <a:r>
              <a:rPr lang="ja-JP" altLang="en-US" dirty="0"/>
              <a:t>？　まあな。</a:t>
            </a:r>
            <a:endParaRPr lang="en-US" altLang="ja-JP" dirty="0"/>
          </a:p>
          <a:p>
            <a:r>
              <a:rPr lang="ja-JP" altLang="en-US" dirty="0"/>
              <a:t>きみがぐぅのときぱぁをだせば、かてる？</a:t>
            </a:r>
            <a:endParaRPr lang="en-US" altLang="ja-JP" dirty="0"/>
          </a:p>
          <a:p>
            <a:r>
              <a:rPr lang="ja-JP" altLang="en-US" dirty="0"/>
              <a:t>そうじゃ。</a:t>
            </a:r>
            <a:endParaRPr lang="en-US" altLang="ja-JP" dirty="0"/>
          </a:p>
          <a:p>
            <a:r>
              <a:rPr lang="ja-JP" altLang="en-US" dirty="0"/>
              <a:t>じゃあ、じゃんけんはおわりじゃ。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→チューリップにすばやさでまけた</a:t>
            </a:r>
            <a:endParaRPr lang="en-US" altLang="ja-JP" dirty="0"/>
          </a:p>
          <a:p>
            <a:r>
              <a:rPr lang="ja-JP" altLang="en-US"/>
              <a:t>→あなたさま、ながありましょう。わたくしは、、、</a:t>
            </a:r>
            <a:endParaRPr lang="en-US" altLang="ja-JP" dirty="0"/>
          </a:p>
          <a:p>
            <a:endParaRPr lang="en-US" altLang="ja-JP" dirty="0"/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73E3BC7B-4C86-407D-915B-A3964A461DD4}"/>
              </a:ext>
            </a:extLst>
          </p:cNvPr>
          <p:cNvSpPr/>
          <p:nvPr/>
        </p:nvSpPr>
        <p:spPr>
          <a:xfrm>
            <a:off x="2469987" y="2377145"/>
            <a:ext cx="903767" cy="648586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33EB897D-6072-4091-BC0C-E743E45B19E8}"/>
              </a:ext>
            </a:extLst>
          </p:cNvPr>
          <p:cNvSpPr/>
          <p:nvPr/>
        </p:nvSpPr>
        <p:spPr>
          <a:xfrm>
            <a:off x="2308746" y="2282519"/>
            <a:ext cx="313488" cy="621179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FE3F9A4B-D832-4E97-9549-D3008A59E4FC}"/>
              </a:ext>
            </a:extLst>
          </p:cNvPr>
          <p:cNvSpPr/>
          <p:nvPr/>
        </p:nvSpPr>
        <p:spPr>
          <a:xfrm>
            <a:off x="2497383" y="2178598"/>
            <a:ext cx="903767" cy="648586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735F155C-8340-4B6F-A06D-688F38E024AD}"/>
              </a:ext>
            </a:extLst>
          </p:cNvPr>
          <p:cNvCxnSpPr>
            <a:cxnSpLocks/>
          </p:cNvCxnSpPr>
          <p:nvPr/>
        </p:nvCxnSpPr>
        <p:spPr>
          <a:xfrm>
            <a:off x="2732844" y="2502889"/>
            <a:ext cx="0" cy="32429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332B5EA9-CCD1-48E2-B15A-07B6512CC9C1}"/>
              </a:ext>
            </a:extLst>
          </p:cNvPr>
          <p:cNvCxnSpPr>
            <a:cxnSpLocks/>
          </p:cNvCxnSpPr>
          <p:nvPr/>
        </p:nvCxnSpPr>
        <p:spPr>
          <a:xfrm>
            <a:off x="2952820" y="2502890"/>
            <a:ext cx="0" cy="32429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3E541D3-1AA3-4B39-9A8F-72D143F6804A}"/>
              </a:ext>
            </a:extLst>
          </p:cNvPr>
          <p:cNvCxnSpPr>
            <a:cxnSpLocks/>
          </p:cNvCxnSpPr>
          <p:nvPr/>
        </p:nvCxnSpPr>
        <p:spPr>
          <a:xfrm>
            <a:off x="3190044" y="2502890"/>
            <a:ext cx="0" cy="32429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6AA61BD8-657F-4DC7-8165-147D2AB23E46}"/>
              </a:ext>
            </a:extLst>
          </p:cNvPr>
          <p:cNvCxnSpPr>
            <a:stCxn id="13" idx="4"/>
          </p:cNvCxnSpPr>
          <p:nvPr/>
        </p:nvCxnSpPr>
        <p:spPr>
          <a:xfrm>
            <a:off x="2915168" y="3474854"/>
            <a:ext cx="322058" cy="743267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13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59FB6FB-4098-4FAA-963C-8753D05E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520" y="1272800"/>
            <a:ext cx="6544620" cy="43124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3000"/>
              </a:lnSpc>
            </a:pPr>
            <a:br>
              <a:rPr kumimoji="1" lang="en-US" altLang="ja-JP" sz="6800" cap="all" spc="-100" dirty="0">
                <a:solidFill>
                  <a:schemeClr val="tx1"/>
                </a:solidFill>
              </a:rPr>
            </a:br>
            <a:endParaRPr kumimoji="1" lang="en-US" altLang="ja-JP" sz="6800" cap="all" spc="-100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>
            <a:extLst>
              <a:ext uri="{FF2B5EF4-FFF2-40B4-BE49-F238E27FC236}">
                <a16:creationId xmlns:a16="http://schemas.microsoft.com/office/drawing/2014/main" id="{BF9771B0-5179-4931-8C9D-55148C052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45" y="1298352"/>
            <a:ext cx="4363059" cy="428684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95F715-A377-48C9-8F53-52CD5D3F45B5}"/>
              </a:ext>
            </a:extLst>
          </p:cNvPr>
          <p:cNvSpPr txBox="1"/>
          <p:nvPr/>
        </p:nvSpPr>
        <p:spPr>
          <a:xfrm>
            <a:off x="1167938" y="1123054"/>
            <a:ext cx="2187071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</a:rPr>
              <a:t>めがさめた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C8A6888-5B49-4E2B-8588-8B8BEAB30590}"/>
              </a:ext>
            </a:extLst>
          </p:cNvPr>
          <p:cNvSpPr txBox="1"/>
          <p:nvPr/>
        </p:nvSpPr>
        <p:spPr>
          <a:xfrm>
            <a:off x="8274608" y="1015904"/>
            <a:ext cx="324080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めがさめたようじゃな、　</a:t>
            </a:r>
            <a:endParaRPr lang="en-US" altLang="ja-JP" dirty="0"/>
          </a:p>
          <a:p>
            <a:r>
              <a:rPr kumimoji="1" lang="ja-JP" altLang="en-US" dirty="0"/>
              <a:t>ならば、わしは何に見える？</a:t>
            </a:r>
            <a:endParaRPr kumimoji="1" lang="en-US" altLang="ja-JP" dirty="0"/>
          </a:p>
          <a:p>
            <a:endParaRPr lang="en-US" altLang="ja-JP" dirty="0"/>
          </a:p>
          <a:p>
            <a:r>
              <a:rPr lang="ja-JP" altLang="en-US" dirty="0"/>
              <a:t>→</a:t>
            </a:r>
            <a:endParaRPr lang="en-US" altLang="ja-JP" dirty="0"/>
          </a:p>
          <a:p>
            <a:r>
              <a:rPr lang="ja-JP" altLang="en-US" dirty="0"/>
              <a:t>チューリップにそらまめが</a:t>
            </a:r>
            <a:endParaRPr lang="en-US" altLang="ja-JP" dirty="0"/>
          </a:p>
          <a:p>
            <a:r>
              <a:rPr lang="ja-JP" altLang="en-US" dirty="0"/>
              <a:t>くっついている？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→</a:t>
            </a:r>
            <a:endParaRPr lang="en-US" altLang="ja-JP" dirty="0"/>
          </a:p>
          <a:p>
            <a:r>
              <a:rPr kumimoji="1" lang="ja-JP" altLang="en-US" dirty="0"/>
              <a:t>そらまめにチューリップが</a:t>
            </a:r>
            <a:endParaRPr kumimoji="1" lang="en-US" altLang="ja-JP" dirty="0"/>
          </a:p>
          <a:p>
            <a:r>
              <a:rPr lang="ja-JP" altLang="en-US" dirty="0"/>
              <a:t>くっついている？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→</a:t>
            </a:r>
            <a:endParaRPr lang="en-US" altLang="ja-JP" dirty="0"/>
          </a:p>
          <a:p>
            <a:r>
              <a:rPr kumimoji="1" lang="ja-JP" altLang="en-US" dirty="0"/>
              <a:t>ご機嫌うるわしゅう、</a:t>
            </a:r>
            <a:endParaRPr kumimoji="1" lang="en-US" altLang="ja-JP" dirty="0"/>
          </a:p>
          <a:p>
            <a:r>
              <a:rPr lang="ja-JP" altLang="en-US" dirty="0"/>
              <a:t>チューリップ殿。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→</a:t>
            </a:r>
            <a:endParaRPr kumimoji="1" lang="en-US" altLang="ja-JP" dirty="0"/>
          </a:p>
          <a:p>
            <a:r>
              <a:rPr lang="ja-JP" altLang="en-US" dirty="0"/>
              <a:t>周りをよく見ることにしよう。</a:t>
            </a:r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92916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59FB6FB-4098-4FAA-963C-8753D05E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520" y="1272800"/>
            <a:ext cx="6544620" cy="43124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3000"/>
              </a:lnSpc>
            </a:pPr>
            <a:br>
              <a:rPr kumimoji="1" lang="en-US" altLang="ja-JP" sz="6800" cap="all" spc="-100" dirty="0">
                <a:solidFill>
                  <a:schemeClr val="tx1"/>
                </a:solidFill>
              </a:rPr>
            </a:br>
            <a:endParaRPr kumimoji="1" lang="en-US" altLang="ja-JP" sz="6800" cap="all" spc="-100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>
            <a:extLst>
              <a:ext uri="{FF2B5EF4-FFF2-40B4-BE49-F238E27FC236}">
                <a16:creationId xmlns:a16="http://schemas.microsoft.com/office/drawing/2014/main" id="{BF9771B0-5179-4931-8C9D-55148C052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45" y="1298352"/>
            <a:ext cx="4363059" cy="428684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95F715-A377-48C9-8F53-52CD5D3F45B5}"/>
              </a:ext>
            </a:extLst>
          </p:cNvPr>
          <p:cNvSpPr txBox="1"/>
          <p:nvPr/>
        </p:nvSpPr>
        <p:spPr>
          <a:xfrm>
            <a:off x="1167938" y="1123054"/>
            <a:ext cx="4363056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めがさめないよ、何ではない。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C8A6888-5B49-4E2B-8588-8B8BEAB30590}"/>
              </a:ext>
            </a:extLst>
          </p:cNvPr>
          <p:cNvSpPr txBox="1"/>
          <p:nvPr/>
        </p:nvSpPr>
        <p:spPr>
          <a:xfrm>
            <a:off x="8274608" y="1015904"/>
            <a:ext cx="3240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とくに、りゆうないのね。</a:t>
            </a:r>
            <a:endParaRPr lang="en-US" altLang="ja-JP" dirty="0"/>
          </a:p>
          <a:p>
            <a:r>
              <a:rPr kumimoji="1" lang="ja-JP" altLang="en-US" dirty="0"/>
              <a:t>わしのこと本当にみえてる？</a:t>
            </a:r>
            <a:endParaRPr kumimoji="1" lang="en-US" altLang="ja-JP" dirty="0"/>
          </a:p>
          <a:p>
            <a:r>
              <a:rPr lang="ja-JP" altLang="en-US" dirty="0"/>
              <a:t>代名詞と固有名詞、</a:t>
            </a:r>
            <a:endParaRPr lang="en-US" altLang="ja-JP" dirty="0"/>
          </a:p>
          <a:p>
            <a:r>
              <a:rPr kumimoji="1" lang="ja-JP" altLang="en-US" dirty="0"/>
              <a:t>指示代名詞の関係も、</a:t>
            </a:r>
            <a:endParaRPr kumimoji="1" lang="en-US" altLang="ja-JP" dirty="0"/>
          </a:p>
          <a:p>
            <a:r>
              <a:rPr lang="ja-JP" altLang="en-US" dirty="0"/>
              <a:t>あいまいなのではないか？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そうじゃの、、</a:t>
            </a:r>
            <a:endParaRPr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何には何がありますか？</a:t>
            </a:r>
            <a:endParaRPr kumimoji="1"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→</a:t>
            </a:r>
            <a:endParaRPr kumimoji="1" lang="en-US" altLang="ja-JP" dirty="0"/>
          </a:p>
          <a:p>
            <a:r>
              <a:rPr lang="ja-JP" altLang="en-US" dirty="0"/>
              <a:t>ないのじゃ。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→</a:t>
            </a:r>
            <a:endParaRPr lang="en-US" altLang="ja-JP" dirty="0"/>
          </a:p>
          <a:p>
            <a:r>
              <a:rPr lang="ja-JP" altLang="en-US" dirty="0"/>
              <a:t>何かがあるのじゃ。</a:t>
            </a:r>
            <a:endParaRPr lang="en-US" altLang="ja-JP" dirty="0"/>
          </a:p>
          <a:p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0717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59FB6FB-4098-4FAA-963C-8753D05E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520" y="1272800"/>
            <a:ext cx="6544620" cy="43124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3000"/>
              </a:lnSpc>
            </a:pPr>
            <a:br>
              <a:rPr kumimoji="1" lang="en-US" altLang="ja-JP" sz="6800" cap="all" spc="-100" dirty="0">
                <a:solidFill>
                  <a:schemeClr val="tx1"/>
                </a:solidFill>
              </a:rPr>
            </a:br>
            <a:endParaRPr kumimoji="1" lang="en-US" altLang="ja-JP" sz="6800" cap="all" spc="-100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>
            <a:extLst>
              <a:ext uri="{FF2B5EF4-FFF2-40B4-BE49-F238E27FC236}">
                <a16:creationId xmlns:a16="http://schemas.microsoft.com/office/drawing/2014/main" id="{BF9771B0-5179-4931-8C9D-55148C052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45" y="1298352"/>
            <a:ext cx="4363059" cy="428684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95F715-A377-48C9-8F53-52CD5D3F45B5}"/>
              </a:ext>
            </a:extLst>
          </p:cNvPr>
          <p:cNvSpPr txBox="1"/>
          <p:nvPr/>
        </p:nvSpPr>
        <p:spPr>
          <a:xfrm>
            <a:off x="1167938" y="1123054"/>
            <a:ext cx="4363056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ゆめか！？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C8A6888-5B49-4E2B-8588-8B8BEAB30590}"/>
              </a:ext>
            </a:extLst>
          </p:cNvPr>
          <p:cNvSpPr txBox="1"/>
          <p:nvPr/>
        </p:nvSpPr>
        <p:spPr>
          <a:xfrm>
            <a:off x="8274608" y="1015904"/>
            <a:ext cx="324080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そりゃ、チューリップは</a:t>
            </a:r>
            <a:endParaRPr kumimoji="1" lang="en-US" altLang="ja-JP" dirty="0"/>
          </a:p>
          <a:p>
            <a:r>
              <a:rPr lang="ja-JP" altLang="en-US" dirty="0"/>
              <a:t>喋らないからねえ。</a:t>
            </a:r>
            <a:endParaRPr lang="en-US" altLang="ja-JP" dirty="0"/>
          </a:p>
          <a:p>
            <a:r>
              <a:rPr lang="ja-JP" altLang="en-US" dirty="0"/>
              <a:t>分かるよ。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でも、ゆめではない。</a:t>
            </a:r>
            <a:endParaRPr lang="en-US" altLang="ja-JP" dirty="0"/>
          </a:p>
          <a:p>
            <a:r>
              <a:rPr kumimoji="1" lang="ja-JP" altLang="en-US" dirty="0"/>
              <a:t>わかるじゃろ。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もっとマシな話をするのじゃ。</a:t>
            </a:r>
            <a:endParaRPr kumimoji="1" lang="en-US" altLang="ja-JP" dirty="0"/>
          </a:p>
          <a:p>
            <a:endParaRPr lang="en-US" altLang="ja-JP" dirty="0"/>
          </a:p>
          <a:p>
            <a:r>
              <a:rPr lang="ja-JP" altLang="en-US" dirty="0"/>
              <a:t>→</a:t>
            </a:r>
            <a:endParaRPr kumimoji="1" lang="en-US" altLang="ja-JP" dirty="0"/>
          </a:p>
          <a:p>
            <a:r>
              <a:rPr lang="ja-JP" altLang="en-US" dirty="0"/>
              <a:t>何だ！超能力か！？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→</a:t>
            </a:r>
            <a:endParaRPr lang="en-US" altLang="ja-JP" dirty="0"/>
          </a:p>
          <a:p>
            <a:r>
              <a:rPr lang="ja-JP" altLang="en-US" dirty="0"/>
              <a:t>神様なんじゃないか？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→</a:t>
            </a:r>
            <a:endParaRPr lang="en-US" altLang="ja-JP" dirty="0"/>
          </a:p>
          <a:p>
            <a:r>
              <a:rPr kumimoji="1" lang="ja-JP" altLang="en-US" dirty="0"/>
              <a:t>後ろにだれかいるんだな！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902370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59FB6FB-4098-4FAA-963C-8753D05E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520" y="1272800"/>
            <a:ext cx="6544620" cy="43124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3000"/>
              </a:lnSpc>
            </a:pPr>
            <a:br>
              <a:rPr kumimoji="1" lang="en-US" altLang="ja-JP" sz="6800" cap="all" spc="-100" dirty="0">
                <a:solidFill>
                  <a:schemeClr val="tx1"/>
                </a:solidFill>
              </a:rPr>
            </a:br>
            <a:endParaRPr kumimoji="1" lang="en-US" altLang="ja-JP" sz="6800" cap="all" spc="-100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>
            <a:extLst>
              <a:ext uri="{FF2B5EF4-FFF2-40B4-BE49-F238E27FC236}">
                <a16:creationId xmlns:a16="http://schemas.microsoft.com/office/drawing/2014/main" id="{BF9771B0-5179-4931-8C9D-55148C052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45" y="1298352"/>
            <a:ext cx="4363059" cy="428684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95F715-A377-48C9-8F53-52CD5D3F45B5}"/>
              </a:ext>
            </a:extLst>
          </p:cNvPr>
          <p:cNvSpPr txBox="1"/>
          <p:nvPr/>
        </p:nvSpPr>
        <p:spPr>
          <a:xfrm>
            <a:off x="936985" y="983341"/>
            <a:ext cx="4363056" cy="83099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</a:rPr>
              <a:t>おまえがおかしいんだ、</a:t>
            </a:r>
            <a:endParaRPr lang="en-US" altLang="ja-JP" sz="2400" dirty="0">
              <a:solidFill>
                <a:schemeClr val="bg1"/>
              </a:solidFill>
            </a:endParaRPr>
          </a:p>
          <a:p>
            <a:r>
              <a:rPr lang="ja-JP" altLang="en-US" sz="2400" dirty="0">
                <a:solidFill>
                  <a:schemeClr val="bg1"/>
                </a:solidFill>
              </a:rPr>
              <a:t>ひまわりやろう！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C8A6888-5B49-4E2B-8588-8B8BEAB30590}"/>
              </a:ext>
            </a:extLst>
          </p:cNvPr>
          <p:cNvSpPr txBox="1"/>
          <p:nvPr/>
        </p:nvSpPr>
        <p:spPr>
          <a:xfrm>
            <a:off x="8274608" y="1015904"/>
            <a:ext cx="324080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わりとマシな話じゃの。</a:t>
            </a:r>
            <a:endParaRPr kumimoji="1" lang="en-US" altLang="ja-JP" dirty="0"/>
          </a:p>
          <a:p>
            <a:r>
              <a:rPr lang="ja-JP" altLang="en-US" dirty="0"/>
              <a:t>しっかし、チューリップが</a:t>
            </a:r>
            <a:endParaRPr lang="en-US" altLang="ja-JP" dirty="0"/>
          </a:p>
          <a:p>
            <a:r>
              <a:rPr lang="ja-JP" altLang="en-US" dirty="0"/>
              <a:t>ひまわりにみえるのね。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チューリップがひまわりに</a:t>
            </a:r>
            <a:endParaRPr lang="en-US" altLang="ja-JP" dirty="0"/>
          </a:p>
          <a:p>
            <a:r>
              <a:rPr lang="ja-JP" altLang="en-US" dirty="0"/>
              <a:t>みえるのね、って言葉は</a:t>
            </a:r>
            <a:endParaRPr lang="en-US" altLang="ja-JP" dirty="0"/>
          </a:p>
          <a:p>
            <a:r>
              <a:rPr lang="ja-JP" altLang="en-US" dirty="0"/>
              <a:t>人々にとっては</a:t>
            </a:r>
            <a:endParaRPr lang="en-US" altLang="ja-JP" dirty="0"/>
          </a:p>
          <a:p>
            <a:r>
              <a:rPr lang="ja-JP" altLang="en-US" dirty="0"/>
              <a:t>ミスリードになるのでしょう。</a:t>
            </a:r>
            <a:endParaRPr lang="en-US" altLang="ja-JP" dirty="0"/>
          </a:p>
          <a:p>
            <a:r>
              <a:rPr lang="ja-JP" altLang="en-US" dirty="0"/>
              <a:t>すなわち</a:t>
            </a:r>
            <a:endParaRPr lang="en-US" altLang="ja-JP" dirty="0"/>
          </a:p>
          <a:p>
            <a:r>
              <a:rPr lang="ja-JP" altLang="en-US" dirty="0"/>
              <a:t>「こちらはチューリップを見せているんだよ。」という、</a:t>
            </a:r>
            <a:endParaRPr lang="en-US" altLang="ja-JP" dirty="0"/>
          </a:p>
          <a:p>
            <a:r>
              <a:rPr lang="ja-JP" altLang="en-US" dirty="0"/>
              <a:t>先入観が入る言葉ですわ。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→</a:t>
            </a:r>
            <a:endParaRPr kumimoji="1" lang="en-US" altLang="ja-JP" dirty="0"/>
          </a:p>
          <a:p>
            <a:r>
              <a:rPr lang="ja-JP" altLang="en-US" dirty="0"/>
              <a:t>分かった、植物は喋らない。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→</a:t>
            </a:r>
            <a:endParaRPr lang="en-US" altLang="ja-JP" dirty="0"/>
          </a:p>
          <a:p>
            <a:r>
              <a:rPr lang="ja-JP" altLang="en-US" dirty="0"/>
              <a:t>ふ、チューリップだな。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81524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59FB6FB-4098-4FAA-963C-8753D05E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520" y="1272800"/>
            <a:ext cx="6544620" cy="43124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3000"/>
              </a:lnSpc>
            </a:pPr>
            <a:br>
              <a:rPr kumimoji="1" lang="en-US" altLang="ja-JP" sz="6800" cap="all" spc="-100" dirty="0">
                <a:solidFill>
                  <a:schemeClr val="tx1"/>
                </a:solidFill>
              </a:rPr>
            </a:br>
            <a:endParaRPr kumimoji="1" lang="en-US" altLang="ja-JP" sz="6800" cap="all" spc="-100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>
            <a:extLst>
              <a:ext uri="{FF2B5EF4-FFF2-40B4-BE49-F238E27FC236}">
                <a16:creationId xmlns:a16="http://schemas.microsoft.com/office/drawing/2014/main" id="{BF9771B0-5179-4931-8C9D-55148C052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45" y="1298352"/>
            <a:ext cx="4363059" cy="428684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95F715-A377-48C9-8F53-52CD5D3F45B5}"/>
              </a:ext>
            </a:extLst>
          </p:cNvPr>
          <p:cNvSpPr txBox="1"/>
          <p:nvPr/>
        </p:nvSpPr>
        <p:spPr>
          <a:xfrm>
            <a:off x="936985" y="983341"/>
            <a:ext cx="4363056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</a:rPr>
              <a:t>めがおかしくなったのかな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C8A6888-5B49-4E2B-8588-8B8BEAB30590}"/>
              </a:ext>
            </a:extLst>
          </p:cNvPr>
          <p:cNvSpPr txBox="1"/>
          <p:nvPr/>
        </p:nvSpPr>
        <p:spPr>
          <a:xfrm>
            <a:off x="8274608" y="1015904"/>
            <a:ext cx="3240803" cy="10064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め、なんともなってないよ。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みみの方が気になる？</a:t>
            </a:r>
            <a:endParaRPr lang="en-US" altLang="ja-JP" dirty="0"/>
          </a:p>
          <a:p>
            <a:r>
              <a:rPr lang="ja-JP" altLang="en-US" dirty="0"/>
              <a:t>みみもなんともなってないね。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ん、若干怒ったのかな。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チューリップとソラマメは</a:t>
            </a:r>
            <a:endParaRPr lang="en-US" altLang="ja-JP" dirty="0"/>
          </a:p>
          <a:p>
            <a:r>
              <a:rPr lang="ja-JP" altLang="en-US" dirty="0"/>
              <a:t>喋らない、けれど。</a:t>
            </a:r>
            <a:endParaRPr lang="en-US" altLang="ja-JP" dirty="0"/>
          </a:p>
          <a:p>
            <a:r>
              <a:rPr lang="ja-JP" altLang="en-US" dirty="0"/>
              <a:t>何でこの組み合わせなのじゃ。</a:t>
            </a:r>
            <a:endParaRPr lang="en-US" altLang="ja-JP" dirty="0"/>
          </a:p>
          <a:p>
            <a:r>
              <a:rPr lang="ja-JP" altLang="en-US" dirty="0"/>
              <a:t>それが問題なのじゃろ。</a:t>
            </a:r>
            <a:endParaRPr lang="en-US" altLang="ja-JP" dirty="0"/>
          </a:p>
          <a:p>
            <a:r>
              <a:rPr lang="ja-JP" altLang="en-US" dirty="0"/>
              <a:t>よく見てみい。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→</a:t>
            </a:r>
            <a:endParaRPr lang="en-US" altLang="ja-JP" dirty="0"/>
          </a:p>
          <a:p>
            <a:r>
              <a:rPr lang="ja-JP" altLang="en-US" dirty="0"/>
              <a:t>チューリップにそらまめが</a:t>
            </a:r>
          </a:p>
          <a:p>
            <a:r>
              <a:rPr lang="ja-JP" altLang="en-US" dirty="0"/>
              <a:t>くっついている？</a:t>
            </a:r>
          </a:p>
          <a:p>
            <a:r>
              <a:rPr lang="ja-JP" altLang="en-US" dirty="0"/>
              <a:t>→</a:t>
            </a:r>
            <a:endParaRPr lang="en-US" altLang="ja-JP" dirty="0"/>
          </a:p>
          <a:p>
            <a:r>
              <a:rPr lang="ja-JP" altLang="en-US" dirty="0"/>
              <a:t>おかしくないが正しい？</a:t>
            </a:r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49911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59FB6FB-4098-4FAA-963C-8753D05E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520" y="1272800"/>
            <a:ext cx="6544620" cy="43124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3000"/>
              </a:lnSpc>
            </a:pPr>
            <a:br>
              <a:rPr kumimoji="1" lang="en-US" altLang="ja-JP" sz="6800" cap="all" spc="-100" dirty="0">
                <a:solidFill>
                  <a:schemeClr val="tx1"/>
                </a:solidFill>
              </a:rPr>
            </a:br>
            <a:endParaRPr kumimoji="1" lang="en-US" altLang="ja-JP" sz="6800" cap="all" spc="-100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>
            <a:extLst>
              <a:ext uri="{FF2B5EF4-FFF2-40B4-BE49-F238E27FC236}">
                <a16:creationId xmlns:a16="http://schemas.microsoft.com/office/drawing/2014/main" id="{BF9771B0-5179-4931-8C9D-55148C052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45" y="1298352"/>
            <a:ext cx="4363059" cy="428684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95F715-A377-48C9-8F53-52CD5D3F45B5}"/>
              </a:ext>
            </a:extLst>
          </p:cNvPr>
          <p:cNvSpPr txBox="1"/>
          <p:nvPr/>
        </p:nvSpPr>
        <p:spPr>
          <a:xfrm>
            <a:off x="936985" y="983341"/>
            <a:ext cx="4363056" cy="83099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め　　　ち？　分からん</a:t>
            </a:r>
            <a:endParaRPr kumimoji="1" lang="en-US" altLang="ja-JP" sz="2400" dirty="0">
              <a:solidFill>
                <a:schemeClr val="bg1"/>
              </a:solidFill>
            </a:endParaRPr>
          </a:p>
          <a:p>
            <a:r>
              <a:rPr lang="ja-JP" altLang="en-US" sz="2400" dirty="0">
                <a:solidFill>
                  <a:schemeClr val="bg1"/>
                </a:solidFill>
              </a:rPr>
              <a:t>ルールがずるいのだ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C8A6888-5B49-4E2B-8588-8B8BEAB30590}"/>
              </a:ext>
            </a:extLst>
          </p:cNvPr>
          <p:cNvSpPr txBox="1"/>
          <p:nvPr/>
        </p:nvSpPr>
        <p:spPr>
          <a:xfrm>
            <a:off x="8274608" y="1015904"/>
            <a:ext cx="324080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おお、そうであったか、</a:t>
            </a:r>
            <a:endParaRPr lang="en-US" altLang="ja-JP" dirty="0"/>
          </a:p>
          <a:p>
            <a:r>
              <a:rPr lang="ja-JP" altLang="en-US" dirty="0"/>
              <a:t>しりとりのルールを</a:t>
            </a:r>
            <a:endParaRPr lang="en-US" altLang="ja-JP" dirty="0"/>
          </a:p>
          <a:p>
            <a:r>
              <a:rPr lang="ja-JP" altLang="en-US" dirty="0"/>
              <a:t>知らぬとはな。</a:t>
            </a:r>
            <a:endParaRPr lang="en-US" altLang="ja-JP" dirty="0"/>
          </a:p>
          <a:p>
            <a:r>
              <a:rPr lang="ja-JP" altLang="en-US" dirty="0"/>
              <a:t>中に入る言葉がなかったのではないのかのう。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それともきみは</a:t>
            </a:r>
            <a:endParaRPr lang="en-US" altLang="ja-JP" dirty="0"/>
          </a:p>
          <a:p>
            <a:r>
              <a:rPr lang="ja-JP" altLang="en-US" dirty="0"/>
              <a:t>さっこうしゃではないか？</a:t>
            </a:r>
            <a:endParaRPr lang="en-US" altLang="ja-JP" dirty="0"/>
          </a:p>
          <a:p>
            <a:r>
              <a:rPr lang="ja-JP" altLang="en-US" dirty="0"/>
              <a:t>つまり、タイムトラベルしてきたじゃろ？？</a:t>
            </a:r>
            <a:endParaRPr lang="en-US" altLang="ja-JP" dirty="0"/>
          </a:p>
          <a:p>
            <a:r>
              <a:rPr lang="ja-JP" altLang="en-US" dirty="0"/>
              <a:t>いま、しりとりだときづいたな？？ちがうかのう？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→ぷ　　　そ　分からん、</a:t>
            </a:r>
            <a:endParaRPr lang="en-US" altLang="ja-JP" dirty="0"/>
          </a:p>
          <a:p>
            <a:r>
              <a:rPr lang="ja-JP" altLang="en-US" dirty="0"/>
              <a:t>ルールがずるいのだ。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→やっとわかった、</a:t>
            </a:r>
            <a:endParaRPr lang="en-US" altLang="ja-JP" dirty="0"/>
          </a:p>
          <a:p>
            <a:r>
              <a:rPr lang="ja-JP" altLang="en-US" dirty="0"/>
              <a:t>これ入らないでしょ。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423510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59FB6FB-4098-4FAA-963C-8753D05E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520" y="1272800"/>
            <a:ext cx="6544620" cy="43124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3000"/>
              </a:lnSpc>
            </a:pPr>
            <a:br>
              <a:rPr kumimoji="1" lang="en-US" altLang="ja-JP" sz="6800" cap="all" spc="-100" dirty="0">
                <a:solidFill>
                  <a:schemeClr val="tx1"/>
                </a:solidFill>
              </a:rPr>
            </a:br>
            <a:endParaRPr kumimoji="1" lang="en-US" altLang="ja-JP" sz="6800" cap="all" spc="-100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>
            <a:extLst>
              <a:ext uri="{FF2B5EF4-FFF2-40B4-BE49-F238E27FC236}">
                <a16:creationId xmlns:a16="http://schemas.microsoft.com/office/drawing/2014/main" id="{BF9771B0-5179-4931-8C9D-55148C052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45" y="1298352"/>
            <a:ext cx="4363059" cy="428684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95F715-A377-48C9-8F53-52CD5D3F45B5}"/>
              </a:ext>
            </a:extLst>
          </p:cNvPr>
          <p:cNvSpPr txBox="1"/>
          <p:nvPr/>
        </p:nvSpPr>
        <p:spPr>
          <a:xfrm>
            <a:off x="936985" y="983341"/>
            <a:ext cx="4363056" cy="83099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ぷ　　　そ？　分からん</a:t>
            </a:r>
            <a:endParaRPr kumimoji="1" lang="en-US" altLang="ja-JP" sz="2400" dirty="0">
              <a:solidFill>
                <a:schemeClr val="bg1"/>
              </a:solidFill>
            </a:endParaRPr>
          </a:p>
          <a:p>
            <a:r>
              <a:rPr lang="ja-JP" altLang="en-US" sz="2400" dirty="0">
                <a:solidFill>
                  <a:schemeClr val="bg1"/>
                </a:solidFill>
              </a:rPr>
              <a:t>ルールがずるいのだ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C8A6888-5B49-4E2B-8588-8B8BEAB30590}"/>
              </a:ext>
            </a:extLst>
          </p:cNvPr>
          <p:cNvSpPr txBox="1"/>
          <p:nvPr/>
        </p:nvSpPr>
        <p:spPr>
          <a:xfrm>
            <a:off x="8274608" y="1015904"/>
            <a:ext cx="32408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おお、そうであったか、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きみはさっこうしゃのふりをしているな。</a:t>
            </a:r>
            <a:endParaRPr lang="en-US" altLang="ja-JP" dirty="0"/>
          </a:p>
          <a:p>
            <a:r>
              <a:rPr lang="ja-JP" altLang="en-US" dirty="0"/>
              <a:t>つまり、タイムトラベルしてきたじゃろ？？</a:t>
            </a:r>
            <a:endParaRPr lang="en-US" altLang="ja-JP" dirty="0"/>
          </a:p>
          <a:p>
            <a:r>
              <a:rPr lang="ja-JP" altLang="en-US" dirty="0"/>
              <a:t>いま、なかにはいることばがなかったことにきづいたな、</a:t>
            </a:r>
            <a:endParaRPr lang="en-US" altLang="ja-JP" dirty="0"/>
          </a:p>
          <a:p>
            <a:r>
              <a:rPr lang="ja-JP" altLang="en-US" dirty="0"/>
              <a:t>ちがうかのう？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→め　　　ち　分からん、</a:t>
            </a:r>
            <a:endParaRPr lang="en-US" altLang="ja-JP" dirty="0"/>
          </a:p>
          <a:p>
            <a:r>
              <a:rPr lang="ja-JP" altLang="en-US" dirty="0"/>
              <a:t>ルールがずるいのだ。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→やっとわかった、</a:t>
            </a:r>
            <a:endParaRPr lang="en-US" altLang="ja-JP" dirty="0"/>
          </a:p>
          <a:p>
            <a:r>
              <a:rPr lang="ja-JP" altLang="en-US" dirty="0"/>
              <a:t>これ入らないでしょ。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08583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58A187-A4B1-42EB-A4C7-8635BA50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F14E7F-3054-458C-ACF9-A8DA1757C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3747C1C-97FC-4D70-A6C8-A01FBCF5A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CDC370-AE44-4300-98BA-FE204E88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7B15501-CB9A-4642-80EE-2876EF039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FF9525-325F-47B3-A63C-93C12253AD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66F8A2C-B8CF-4B20-9A73-2ADCF6302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DD78E9-DE0D-47AF-A0DB-F475221E3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118D329-2010-4A15-B57C-429FFAE35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59FB6FB-4098-4FAA-963C-8753D05E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520" y="1272800"/>
            <a:ext cx="6544620" cy="43124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3000"/>
              </a:lnSpc>
            </a:pPr>
            <a:br>
              <a:rPr kumimoji="1" lang="en-US" altLang="ja-JP" sz="6800" cap="all" spc="-100" dirty="0">
                <a:solidFill>
                  <a:schemeClr val="tx1"/>
                </a:solidFill>
              </a:rPr>
            </a:br>
            <a:endParaRPr kumimoji="1" lang="en-US" altLang="ja-JP" sz="6800" cap="all" spc="-100" dirty="0">
              <a:solidFill>
                <a:schemeClr val="tx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94262BC-EE98-4BD6-82DB-4955E8DCC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2" y="2057401"/>
            <a:ext cx="0" cy="274320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>
            <a:extLst>
              <a:ext uri="{FF2B5EF4-FFF2-40B4-BE49-F238E27FC236}">
                <a16:creationId xmlns:a16="http://schemas.microsoft.com/office/drawing/2014/main" id="{BF9771B0-5179-4931-8C9D-55148C052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945" y="1298352"/>
            <a:ext cx="4363059" cy="428684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95F715-A377-48C9-8F53-52CD5D3F45B5}"/>
              </a:ext>
            </a:extLst>
          </p:cNvPr>
          <p:cNvSpPr txBox="1"/>
          <p:nvPr/>
        </p:nvSpPr>
        <p:spPr>
          <a:xfrm>
            <a:off x="936985" y="983341"/>
            <a:ext cx="4363056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bg1"/>
                </a:solidFill>
              </a:rPr>
              <a:t>めいさんちだね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C8A6888-5B49-4E2B-8588-8B8BEAB30590}"/>
              </a:ext>
            </a:extLst>
          </p:cNvPr>
          <p:cNvSpPr txBox="1"/>
          <p:nvPr/>
        </p:nvSpPr>
        <p:spPr>
          <a:xfrm>
            <a:off x="8274608" y="1015904"/>
            <a:ext cx="324080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きみきみ、</a:t>
            </a:r>
            <a:endParaRPr lang="en-US" altLang="ja-JP" dirty="0"/>
          </a:p>
          <a:p>
            <a:r>
              <a:rPr lang="ja-JP" altLang="en-US" dirty="0"/>
              <a:t>そのめいさんちって、</a:t>
            </a:r>
            <a:endParaRPr lang="en-US" altLang="ja-JP" dirty="0"/>
          </a:p>
          <a:p>
            <a:r>
              <a:rPr lang="ja-JP" altLang="en-US" dirty="0"/>
              <a:t>代名詞。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しりとりには</a:t>
            </a:r>
            <a:endParaRPr lang="en-US" altLang="ja-JP" dirty="0"/>
          </a:p>
          <a:p>
            <a:r>
              <a:rPr lang="ja-JP" altLang="en-US" dirty="0"/>
              <a:t>不向きな言葉であるよ。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例えば、</a:t>
            </a:r>
            <a:endParaRPr lang="en-US" altLang="ja-JP" dirty="0"/>
          </a:p>
          <a:p>
            <a:r>
              <a:rPr lang="ja-JP" altLang="en-US" dirty="0"/>
              <a:t>「メロンの産地」</a:t>
            </a:r>
            <a:endParaRPr lang="en-US" altLang="ja-JP" dirty="0"/>
          </a:p>
          <a:p>
            <a:r>
              <a:rPr lang="ja-JP" altLang="en-US" dirty="0"/>
              <a:t>これはずるなのじゃ。</a:t>
            </a:r>
            <a:endParaRPr lang="en-US" altLang="ja-JP" dirty="0"/>
          </a:p>
          <a:p>
            <a:r>
              <a:rPr lang="ja-JP" altLang="en-US" dirty="0"/>
              <a:t>分からなかったら、</a:t>
            </a:r>
            <a:endParaRPr lang="en-US" altLang="ja-JP" dirty="0"/>
          </a:p>
          <a:p>
            <a:r>
              <a:rPr lang="ja-JP" altLang="en-US" dirty="0"/>
              <a:t>グルーとブリーンを調べるのじゃ。</a:t>
            </a:r>
            <a:endParaRPr lang="en-US" altLang="ja-JP" dirty="0"/>
          </a:p>
          <a:p>
            <a:r>
              <a:rPr lang="ja-JP" altLang="en-US" dirty="0"/>
              <a:t>→</a:t>
            </a:r>
            <a:endParaRPr lang="en-US" altLang="ja-JP" dirty="0"/>
          </a:p>
          <a:p>
            <a:r>
              <a:rPr lang="ja-JP" altLang="en-US" dirty="0"/>
              <a:t>分かったのじゃ、ないのじゃ。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→やっとわかった、</a:t>
            </a:r>
            <a:endParaRPr lang="en-US" altLang="ja-JP" dirty="0"/>
          </a:p>
          <a:p>
            <a:r>
              <a:rPr lang="ja-JP" altLang="en-US" dirty="0"/>
              <a:t>これ入らないでしょ。</a:t>
            </a:r>
            <a:endParaRPr lang="en-US" altLang="ja-JP" dirty="0"/>
          </a:p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921947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8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1284</TotalTime>
  <Words>895</Words>
  <Application>Microsoft Office PowerPoint</Application>
  <PresentationFormat>ワイド画面</PresentationFormat>
  <Paragraphs>275</Paragraphs>
  <Slides>15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17" baseType="lpstr">
      <vt:lpstr>Garamond</vt:lpstr>
      <vt:lpstr>SavonVTI</vt:lpstr>
      <vt:lpstr>新旧-現代文明の幕開け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新旧-現代文明の幕開け</dc:title>
  <dc:creator>遠藤 隆昭</dc:creator>
  <cp:lastModifiedBy>遠藤 隆昭</cp:lastModifiedBy>
  <cp:revision>37</cp:revision>
  <dcterms:created xsi:type="dcterms:W3CDTF">2019-07-23T15:31:03Z</dcterms:created>
  <dcterms:modified xsi:type="dcterms:W3CDTF">2019-07-28T17:10:58Z</dcterms:modified>
</cp:coreProperties>
</file>