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89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23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58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13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226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6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79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9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6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53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13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84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FFD030-E2FA-42A1-B142-782531BC1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448" r="-1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C06B301-88FD-4B21-ADD1-2F18FBF5C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7939" y="640080"/>
            <a:ext cx="3659246" cy="2850320"/>
          </a:xfrm>
        </p:spPr>
        <p:txBody>
          <a:bodyPr>
            <a:normAutofit/>
          </a:bodyPr>
          <a:lstStyle/>
          <a:p>
            <a:r>
              <a:rPr kumimoji="1" lang="ja-JP" altLang="en-US" sz="5400">
                <a:solidFill>
                  <a:srgbClr val="FFFFFF"/>
                </a:solidFill>
              </a:rPr>
              <a:t>新旧</a:t>
            </a:r>
            <a:r>
              <a:rPr kumimoji="1" lang="en-US" altLang="ja-JP" sz="5400">
                <a:solidFill>
                  <a:srgbClr val="FFFFFF"/>
                </a:solidFill>
              </a:rPr>
              <a:t>-</a:t>
            </a:r>
            <a:br>
              <a:rPr kumimoji="1" lang="en-US" altLang="ja-JP" sz="5400">
                <a:solidFill>
                  <a:srgbClr val="FFFFFF"/>
                </a:solidFill>
              </a:rPr>
            </a:br>
            <a:r>
              <a:rPr kumimoji="1" lang="ja-JP" altLang="en-US" sz="5400">
                <a:solidFill>
                  <a:srgbClr val="FFFFFF"/>
                </a:solidFill>
              </a:rPr>
              <a:t>現代文明の幕開け</a:t>
            </a:r>
            <a:endParaRPr kumimoji="1" lang="ja-JP" altLang="en-US" sz="5400" dirty="0">
              <a:solidFill>
                <a:srgbClr val="FFFFFF"/>
              </a:solidFill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699E81A-943A-45AA-8886-08AAC550D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39" y="3812135"/>
            <a:ext cx="3659246" cy="1596655"/>
          </a:xfrm>
        </p:spPr>
        <p:txBody>
          <a:bodyPr>
            <a:normAutofit/>
          </a:bodyPr>
          <a:lstStyle/>
          <a:p>
            <a:r>
              <a:rPr kumimoji="1" lang="ja-JP" altLang="en-US" sz="1800">
                <a:solidFill>
                  <a:srgbClr val="FFFFFF"/>
                </a:solidFill>
              </a:rPr>
              <a:t> </a:t>
            </a:r>
            <a:r>
              <a:rPr kumimoji="1" lang="en-US" altLang="ja-JP" sz="1800">
                <a:solidFill>
                  <a:srgbClr val="FFFFFF"/>
                </a:solidFill>
              </a:rPr>
              <a:t>-7000</a:t>
            </a:r>
            <a:r>
              <a:rPr kumimoji="1" lang="ja-JP" altLang="en-US" sz="1800">
                <a:solidFill>
                  <a:srgbClr val="FFFFFF"/>
                </a:solidFill>
              </a:rPr>
              <a:t>億年分の文明開化</a:t>
            </a:r>
            <a:r>
              <a:rPr kumimoji="1" lang="en-US" altLang="ja-JP" sz="1800">
                <a:solidFill>
                  <a:srgbClr val="FFFFFF"/>
                </a:solidFill>
              </a:rPr>
              <a:t>-</a:t>
            </a:r>
            <a:r>
              <a:rPr kumimoji="1" lang="ja-JP" altLang="en-US" sz="1800">
                <a:solidFill>
                  <a:srgbClr val="FFFFFF"/>
                </a:solidFill>
              </a:rPr>
              <a:t>　</a:t>
            </a:r>
            <a:r>
              <a:rPr kumimoji="1" lang="en-US" altLang="ja-JP" sz="1800">
                <a:solidFill>
                  <a:srgbClr val="FFFFFF"/>
                </a:solidFill>
              </a:rPr>
              <a:t>part 02</a:t>
            </a:r>
            <a:endParaRPr kumimoji="1" lang="ja-JP" altLang="en-US" sz="18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125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374C01-A368-4232-B924-26091523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kumimoji="1" lang="ja-JP" altLang="en-US" sz="1600" dirty="0">
                <a:solidFill>
                  <a:srgbClr val="FFFFFF"/>
                </a:solidFill>
              </a:rPr>
              <a:t>すうじだけですべてを、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りかいしようとするから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そんなこともわからんのじゃ。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ほれ、めをさまさせてやる。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すうじですべてをきじゅつしようものなら、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いったいなにをつかって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すうじをにんしきするのじゃ。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そこに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こうどぶんめいのあやうさがあるのよ。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→めがさめた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→めがさめないよ、なんではない。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9858365-A1B4-48DB-AB28-FE6945515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66" y="486627"/>
            <a:ext cx="5692652" cy="5765477"/>
          </a:xfr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35D07C-520E-45C3-BBD0-A48FD75260CC}"/>
              </a:ext>
            </a:extLst>
          </p:cNvPr>
          <p:cNvSpPr/>
          <p:nvPr/>
        </p:nvSpPr>
        <p:spPr>
          <a:xfrm>
            <a:off x="4888269" y="390934"/>
            <a:ext cx="3001089" cy="706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なんではなしができるんだ！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594604E-5DE8-4D03-9EFD-66D94855AFB7}"/>
              </a:ext>
            </a:extLst>
          </p:cNvPr>
          <p:cNvSpPr txBox="1"/>
          <p:nvPr/>
        </p:nvSpPr>
        <p:spPr>
          <a:xfrm rot="20131575">
            <a:off x="7189436" y="13113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1521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6CC2F4B-21CC-40D4-8DB7-E7030C385DD8}"/>
              </a:ext>
            </a:extLst>
          </p:cNvPr>
          <p:cNvSpPr txBox="1"/>
          <p:nvPr/>
        </p:nvSpPr>
        <p:spPr>
          <a:xfrm rot="20131575">
            <a:off x="8819761" y="177205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1521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C682325-3DF5-44E0-BC18-DD6534EBCAAA}"/>
              </a:ext>
            </a:extLst>
          </p:cNvPr>
          <p:cNvSpPr txBox="1"/>
          <p:nvPr/>
        </p:nvSpPr>
        <p:spPr>
          <a:xfrm rot="20131575">
            <a:off x="7343991" y="498309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1521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C6DA7A-0349-4D1E-8FA0-3C9F315ECE51}"/>
              </a:ext>
            </a:extLst>
          </p:cNvPr>
          <p:cNvSpPr txBox="1"/>
          <p:nvPr/>
        </p:nvSpPr>
        <p:spPr>
          <a:xfrm rot="20131575">
            <a:off x="8759898" y="516384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1521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9A9B4F-7871-4898-8290-40918C421255}"/>
              </a:ext>
            </a:extLst>
          </p:cNvPr>
          <p:cNvSpPr txBox="1"/>
          <p:nvPr/>
        </p:nvSpPr>
        <p:spPr>
          <a:xfrm rot="20131575">
            <a:off x="7343989" y="24703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/>
              <a:t>1521</a:t>
            </a:r>
            <a:endParaRPr kumimoji="1"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53E6F99-BDFB-4343-A90A-6C5DBE4F020A}"/>
              </a:ext>
            </a:extLst>
          </p:cNvPr>
          <p:cNvSpPr txBox="1"/>
          <p:nvPr/>
        </p:nvSpPr>
        <p:spPr>
          <a:xfrm rot="20131575">
            <a:off x="8210920" y="247032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1521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6E179F4-4DDA-40AF-B899-51D1ABD99EFD}"/>
              </a:ext>
            </a:extLst>
          </p:cNvPr>
          <p:cNvSpPr txBox="1"/>
          <p:nvPr/>
        </p:nvSpPr>
        <p:spPr>
          <a:xfrm rot="846226">
            <a:off x="6906909" y="3788773"/>
            <a:ext cx="72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7281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CC3F24C-A16A-49E8-8E34-D630B7DEF8E6}"/>
              </a:ext>
            </a:extLst>
          </p:cNvPr>
          <p:cNvSpPr txBox="1"/>
          <p:nvPr/>
        </p:nvSpPr>
        <p:spPr>
          <a:xfrm rot="846226">
            <a:off x="7524635" y="3438637"/>
            <a:ext cx="72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7281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EB28E17-36C0-4105-809B-C29DCF4495DE}"/>
              </a:ext>
            </a:extLst>
          </p:cNvPr>
          <p:cNvSpPr txBox="1"/>
          <p:nvPr/>
        </p:nvSpPr>
        <p:spPr>
          <a:xfrm rot="846226">
            <a:off x="8886303" y="3549106"/>
            <a:ext cx="72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7281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E0E394B-1B82-4053-BA5B-C85226D0B9A0}"/>
              </a:ext>
            </a:extLst>
          </p:cNvPr>
          <p:cNvSpPr txBox="1"/>
          <p:nvPr/>
        </p:nvSpPr>
        <p:spPr>
          <a:xfrm rot="846226">
            <a:off x="9493825" y="4162294"/>
            <a:ext cx="729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7281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9962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374C01-A368-4232-B924-26091523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7" y="605896"/>
            <a:ext cx="3815701" cy="5646208"/>
          </a:xfrm>
        </p:spPr>
        <p:txBody>
          <a:bodyPr anchor="ctr">
            <a:normAutofit/>
          </a:bodyPr>
          <a:lstStyle/>
          <a:p>
            <a:r>
              <a:rPr kumimoji="1" lang="ja-JP" altLang="en-US" sz="1600" dirty="0">
                <a:solidFill>
                  <a:srgbClr val="FFFFFF"/>
                </a:solidFill>
              </a:rPr>
              <a:t>チューリップとソラマメの姿では、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はなしがきこえないともうすか。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そのとおりよ、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おぬしはなにをみているのじゃ。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→ゆめか！？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→おまえがおかしいんだ、ひまわりやろう！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→めがおかしくなったのかな？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9858365-A1B4-48DB-AB28-FE6945515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66" y="486627"/>
            <a:ext cx="5692652" cy="5765477"/>
          </a:xfr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35D07C-520E-45C3-BBD0-A48FD75260CC}"/>
              </a:ext>
            </a:extLst>
          </p:cNvPr>
          <p:cNvSpPr/>
          <p:nvPr/>
        </p:nvSpPr>
        <p:spPr>
          <a:xfrm>
            <a:off x="4888269" y="390934"/>
            <a:ext cx="3155642" cy="706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どうして、はなしがきこえるの？</a:t>
            </a:r>
          </a:p>
        </p:txBody>
      </p:sp>
    </p:spTree>
    <p:extLst>
      <p:ext uri="{BB962C8B-B14F-4D97-AF65-F5344CB8AC3E}">
        <p14:creationId xmlns:p14="http://schemas.microsoft.com/office/powerpoint/2010/main" val="225227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374C01-A368-4232-B924-26091523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7" y="605896"/>
            <a:ext cx="3815701" cy="5646208"/>
          </a:xfrm>
        </p:spPr>
        <p:txBody>
          <a:bodyPr anchor="ctr">
            <a:normAutofit/>
          </a:bodyPr>
          <a:lstStyle/>
          <a:p>
            <a:r>
              <a:rPr kumimoji="1" lang="ja-JP" altLang="en-US" sz="1600" dirty="0">
                <a:solidFill>
                  <a:srgbClr val="FFFFFF"/>
                </a:solidFill>
              </a:rPr>
              <a:t>そらまめ→　　　　　　　　　　→チューリップ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あいだにはいることばを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さがすのじゃ。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め　　　　　ち？　分からん、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ルールがずるいのだ！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しりとりだと気付いたぞ！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　　ぷ　　　　　そ？　分からん、、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ルールがずるいのだ！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めいさんちだね！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おぼえてない。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→めーちだ！</a:t>
            </a: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9858365-A1B4-48DB-AB28-FE6945515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66" y="486627"/>
            <a:ext cx="5692652" cy="5765477"/>
          </a:xfr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35D07C-520E-45C3-BBD0-A48FD75260CC}"/>
              </a:ext>
            </a:extLst>
          </p:cNvPr>
          <p:cNvSpPr/>
          <p:nvPr/>
        </p:nvSpPr>
        <p:spPr>
          <a:xfrm>
            <a:off x="4888269" y="390934"/>
            <a:ext cx="3155642" cy="706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しりとりだ！</a:t>
            </a:r>
          </a:p>
        </p:txBody>
      </p:sp>
    </p:spTree>
    <p:extLst>
      <p:ext uri="{BB962C8B-B14F-4D97-AF65-F5344CB8AC3E}">
        <p14:creationId xmlns:p14="http://schemas.microsoft.com/office/powerpoint/2010/main" val="2098956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374C01-A368-4232-B924-26091523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7" y="605896"/>
            <a:ext cx="3815701" cy="5646208"/>
          </a:xfrm>
        </p:spPr>
        <p:txBody>
          <a:bodyPr anchor="ctr">
            <a:normAutofit/>
          </a:bodyPr>
          <a:lstStyle/>
          <a:p>
            <a:r>
              <a:rPr kumimoji="1" lang="ja-JP" altLang="en-US" sz="1600" dirty="0">
                <a:solidFill>
                  <a:srgbClr val="FFFFFF"/>
                </a:solidFill>
              </a:rPr>
              <a:t>ぱあ　じゃ！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おれのぐぅで　おまえをたおす！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さきにだされたら、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　　　　ちょきなんかだせないだろ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 dirty="0">
                <a:solidFill>
                  <a:srgbClr val="FFFFFF"/>
                </a:solidFill>
              </a:rPr>
              <a:t>→　ぱぁ　には、ぱぁ　じゃ、　</a:t>
            </a:r>
            <a:br>
              <a:rPr kumimoji="1" lang="en-US" altLang="ja-JP" sz="1600" dirty="0">
                <a:solidFill>
                  <a:srgbClr val="FFFFFF"/>
                </a:solidFill>
              </a:rPr>
            </a:br>
            <a:br>
              <a:rPr kumimoji="1" lang="en-US" altLang="ja-JP" sz="1600" dirty="0">
                <a:solidFill>
                  <a:srgbClr val="FFFFFF"/>
                </a:solidFill>
              </a:rPr>
            </a:br>
            <a:r>
              <a:rPr kumimoji="1" lang="ja-JP" altLang="en-US" sz="1600">
                <a:solidFill>
                  <a:srgbClr val="FFFFFF"/>
                </a:solidFill>
              </a:rPr>
              <a:t>　　　　そして　ちょき！！</a:t>
            </a:r>
            <a:endParaRPr kumimoji="1" lang="ja-JP" altLang="en-US" sz="1600" dirty="0">
              <a:solidFill>
                <a:srgbClr val="FFFFFF"/>
              </a:solidFill>
            </a:endParaRPr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9858365-A1B4-48DB-AB28-FE6945515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66" y="486627"/>
            <a:ext cx="5692652" cy="5765477"/>
          </a:xfr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35D07C-520E-45C3-BBD0-A48FD75260CC}"/>
              </a:ext>
            </a:extLst>
          </p:cNvPr>
          <p:cNvSpPr/>
          <p:nvPr/>
        </p:nvSpPr>
        <p:spPr>
          <a:xfrm>
            <a:off x="4888269" y="390934"/>
            <a:ext cx="3155642" cy="7060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じゃんけんだ！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D2DC9BAB-165B-40CC-B4A8-5F3D5A03E6D2}"/>
              </a:ext>
            </a:extLst>
          </p:cNvPr>
          <p:cNvCxnSpPr/>
          <p:nvPr/>
        </p:nvCxnSpPr>
        <p:spPr>
          <a:xfrm flipH="1" flipV="1">
            <a:off x="6209414" y="2828260"/>
            <a:ext cx="754912" cy="1424763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楕円 6">
            <a:extLst>
              <a:ext uri="{FF2B5EF4-FFF2-40B4-BE49-F238E27FC236}">
                <a16:creationId xmlns:a16="http://schemas.microsoft.com/office/drawing/2014/main" id="{EB7F33D0-CB5A-47A1-8459-422AE5A4AD2B}"/>
              </a:ext>
            </a:extLst>
          </p:cNvPr>
          <p:cNvSpPr/>
          <p:nvPr/>
        </p:nvSpPr>
        <p:spPr>
          <a:xfrm>
            <a:off x="4848194" y="1248329"/>
            <a:ext cx="2379512" cy="20892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グラフィックス 15" descr="挙手">
            <a:extLst>
              <a:ext uri="{FF2B5EF4-FFF2-40B4-BE49-F238E27FC236}">
                <a16:creationId xmlns:a16="http://schemas.microsoft.com/office/drawing/2014/main" id="{A3299EC2-7E9B-489D-8188-D1D9CEFE4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57126" y="1350861"/>
            <a:ext cx="2672061" cy="188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518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243241"/>
      </a:dk2>
      <a:lt2>
        <a:srgbClr val="E8E3E2"/>
      </a:lt2>
      <a:accent1>
        <a:srgbClr val="80A9A2"/>
      </a:accent1>
      <a:accent2>
        <a:srgbClr val="7AA9B7"/>
      </a:accent2>
      <a:accent3>
        <a:srgbClr val="90A2C3"/>
      </a:accent3>
      <a:accent4>
        <a:srgbClr val="BA8C7F"/>
      </a:accent4>
      <a:accent5>
        <a:srgbClr val="B29E7C"/>
      </a:accent5>
      <a:accent6>
        <a:srgbClr val="A2A470"/>
      </a:accent6>
      <a:hlink>
        <a:srgbClr val="AB7564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58</Words>
  <Application>Microsoft Office PowerPoint</Application>
  <PresentationFormat>ワイド画面</PresentationFormat>
  <Paragraphs>20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RetrospectVTI</vt:lpstr>
      <vt:lpstr>新旧- 現代文明の幕開け</vt:lpstr>
      <vt:lpstr>すうじだけですべてを、  りかいしようとするから  そんなこともわからんのじゃ。  ほれ、めをさまさせてやる。   すうじですべてをきじゅつしようものなら、  いったいなにをつかって  すうじをにんしきするのじゃ。   そこに  こうどぶんめいのあやうさがあるのよ。  →めがさめた  →めがさめないよ、なんではない。</vt:lpstr>
      <vt:lpstr>チューリップとソラマメの姿では、  はなしがきこえないともうすか。  そのとおりよ、  おぬしはなにをみているのじゃ。    →ゆめか！？   →おまえがおかしいんだ、ひまわりやろう！   →めがおかしくなったのかな？</vt:lpstr>
      <vt:lpstr>そらまめ→　　　　　　　　　　→チューリップ  あいだにはいることばを  さがすのじゃ。   →　め　　　　　ち？　分からん、  ルールがずるいのだ！   →　しりとりだと気付いたぞ！  　　ぷ　　　　　そ？　分からん、、  ルールがずるいのだ！  →　めいさんちだね！  →　おぼえてない。  →めーちだ！</vt:lpstr>
      <vt:lpstr>ぱあ　じゃ！      →　おれのぐぅで　おまえをたおす！   →　さきにだされたら、  　　　　ちょきなんかだせないだろ   →　ぱぁ　には、ぱぁ　じゃ、　  　　　　そして　ちょき！！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 現代文明の幕開け</dc:title>
  <dc:creator>遠藤 隆昭</dc:creator>
  <cp:lastModifiedBy>遠藤 隆昭</cp:lastModifiedBy>
  <cp:revision>6</cp:revision>
  <dcterms:created xsi:type="dcterms:W3CDTF">2019-07-23T08:21:40Z</dcterms:created>
  <dcterms:modified xsi:type="dcterms:W3CDTF">2019-07-23T08:49:11Z</dcterms:modified>
</cp:coreProperties>
</file>