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 snapToGrid="0">
      <p:cViewPr varScale="1">
        <p:scale>
          <a:sx n="90" d="100"/>
          <a:sy n="90" d="100"/>
        </p:scale>
        <p:origin x="1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Relationship Id="rId14" Type="http://schemas.openxmlformats.org/officeDocument/2006/relationships/image" Target="../media/image15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1.png"/><Relationship Id="rId12" Type="http://schemas.openxmlformats.org/officeDocument/2006/relationships/image" Target="../media/image13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1" Type="http://schemas.openxmlformats.org/officeDocument/2006/relationships/image" Target="../media/image18.png"/><Relationship Id="rId6" Type="http://schemas.openxmlformats.org/officeDocument/2006/relationships/image" Target="../media/image7.svg"/><Relationship Id="rId11" Type="http://schemas.openxmlformats.org/officeDocument/2006/relationships/image" Target="../media/image23.png"/><Relationship Id="rId5" Type="http://schemas.openxmlformats.org/officeDocument/2006/relationships/image" Target="../media/image20.png"/><Relationship Id="rId15" Type="http://schemas.openxmlformats.org/officeDocument/2006/relationships/image" Target="../media/image25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22.png"/><Relationship Id="rId14" Type="http://schemas.openxmlformats.org/officeDocument/2006/relationships/image" Target="../media/image1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6DA1A7-6174-4D56-B41D-00258800E36E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5" csCatId="colorful" phldr="1"/>
      <dgm:spPr/>
      <dgm:t>
        <a:bodyPr/>
        <a:lstStyle/>
        <a:p>
          <a:endParaRPr lang="en-US"/>
        </a:p>
      </dgm:t>
    </dgm:pt>
    <dgm:pt modelId="{DA294C80-887C-4E88-A2BE-CC2B021CC9BE}">
      <dgm:prSet/>
      <dgm:spPr/>
      <dgm:t>
        <a:bodyPr/>
        <a:lstStyle/>
        <a:p>
          <a:r>
            <a:rPr kumimoji="1" lang="en-US"/>
            <a:t>Your inventation this is, isn’t it?</a:t>
          </a:r>
          <a:endParaRPr lang="en-US"/>
        </a:p>
      </dgm:t>
    </dgm:pt>
    <dgm:pt modelId="{0AFFCEBE-CDD8-4A50-A7CD-C57F89FAD620}" type="parTrans" cxnId="{AD4360BA-1792-444E-BC01-4D289B60EB55}">
      <dgm:prSet/>
      <dgm:spPr/>
      <dgm:t>
        <a:bodyPr/>
        <a:lstStyle/>
        <a:p>
          <a:endParaRPr lang="en-US"/>
        </a:p>
      </dgm:t>
    </dgm:pt>
    <dgm:pt modelId="{B3EE3518-FB5F-4EEC-BC6F-07AEBCC9DDF4}" type="sibTrans" cxnId="{AD4360BA-1792-444E-BC01-4D289B60EB55}">
      <dgm:prSet/>
      <dgm:spPr/>
      <dgm:t>
        <a:bodyPr/>
        <a:lstStyle/>
        <a:p>
          <a:endParaRPr lang="en-US"/>
        </a:p>
      </dgm:t>
    </dgm:pt>
    <dgm:pt modelId="{2523A7E4-B229-4168-B41A-8EC7E65128B5}">
      <dgm:prSet/>
      <dgm:spPr/>
      <dgm:t>
        <a:bodyPr/>
        <a:lstStyle/>
        <a:p>
          <a:r>
            <a:rPr kumimoji="1" lang="en-US"/>
            <a:t>Every-day is fun? Humm.</a:t>
          </a:r>
          <a:endParaRPr lang="en-US"/>
        </a:p>
      </dgm:t>
    </dgm:pt>
    <dgm:pt modelId="{52287A5C-2D7E-4479-A2CB-BFDE3E51EBE2}" type="parTrans" cxnId="{1D1D64E5-9F94-46CA-B556-1FF038ABB197}">
      <dgm:prSet/>
      <dgm:spPr/>
      <dgm:t>
        <a:bodyPr/>
        <a:lstStyle/>
        <a:p>
          <a:endParaRPr lang="en-US"/>
        </a:p>
      </dgm:t>
    </dgm:pt>
    <dgm:pt modelId="{46CE2F21-04D6-4281-B238-648E3E59FEF4}" type="sibTrans" cxnId="{1D1D64E5-9F94-46CA-B556-1FF038ABB197}">
      <dgm:prSet/>
      <dgm:spPr/>
      <dgm:t>
        <a:bodyPr/>
        <a:lstStyle/>
        <a:p>
          <a:endParaRPr lang="en-US"/>
        </a:p>
      </dgm:t>
    </dgm:pt>
    <dgm:pt modelId="{90B01E4F-37D2-4BAF-B93B-2B395304D5E2}">
      <dgm:prSet/>
      <dgm:spPr/>
      <dgm:t>
        <a:bodyPr/>
        <a:lstStyle/>
        <a:p>
          <a:r>
            <a:rPr kumimoji="1" lang="en-US"/>
            <a:t>I know.</a:t>
          </a:r>
          <a:endParaRPr lang="en-US"/>
        </a:p>
      </dgm:t>
    </dgm:pt>
    <dgm:pt modelId="{CFEBB4B4-8E1B-4D1D-9371-3B0FE32908B1}" type="parTrans" cxnId="{589324D1-34A9-45BC-8F45-17F946FB378B}">
      <dgm:prSet/>
      <dgm:spPr/>
      <dgm:t>
        <a:bodyPr/>
        <a:lstStyle/>
        <a:p>
          <a:endParaRPr lang="en-US"/>
        </a:p>
      </dgm:t>
    </dgm:pt>
    <dgm:pt modelId="{079C8A94-61C5-4530-9222-A26C95BE28F4}" type="sibTrans" cxnId="{589324D1-34A9-45BC-8F45-17F946FB378B}">
      <dgm:prSet/>
      <dgm:spPr/>
      <dgm:t>
        <a:bodyPr/>
        <a:lstStyle/>
        <a:p>
          <a:endParaRPr lang="en-US"/>
        </a:p>
      </dgm:t>
    </dgm:pt>
    <dgm:pt modelId="{3518A1D1-7CE5-4FFD-84F0-67D8A85A57B9}">
      <dgm:prSet/>
      <dgm:spPr/>
      <dgm:t>
        <a:bodyPr/>
        <a:lstStyle/>
        <a:p>
          <a:r>
            <a:rPr kumimoji="1" lang="en-US"/>
            <a:t>I think so too. Over the world is great!</a:t>
          </a:r>
          <a:endParaRPr lang="en-US"/>
        </a:p>
      </dgm:t>
    </dgm:pt>
    <dgm:pt modelId="{79648B5D-3294-469B-AACE-C0B7706157FC}" type="parTrans" cxnId="{6F73D094-EAC7-4FF8-AA9D-D768BAC0C09E}">
      <dgm:prSet/>
      <dgm:spPr/>
      <dgm:t>
        <a:bodyPr/>
        <a:lstStyle/>
        <a:p>
          <a:endParaRPr lang="en-US"/>
        </a:p>
      </dgm:t>
    </dgm:pt>
    <dgm:pt modelId="{C45EDCF7-1218-4F82-8DAE-3B6ABD76777A}" type="sibTrans" cxnId="{6F73D094-EAC7-4FF8-AA9D-D768BAC0C09E}">
      <dgm:prSet/>
      <dgm:spPr/>
      <dgm:t>
        <a:bodyPr/>
        <a:lstStyle/>
        <a:p>
          <a:endParaRPr lang="en-US"/>
        </a:p>
      </dgm:t>
    </dgm:pt>
    <dgm:pt modelId="{A9B48D28-8072-4F13-AF24-53B43BB3854A}">
      <dgm:prSet/>
      <dgm:spPr/>
      <dgm:t>
        <a:bodyPr/>
        <a:lstStyle/>
        <a:p>
          <a:r>
            <a:rPr kumimoji="1" lang="en-US"/>
            <a:t>The sky is blue!</a:t>
          </a:r>
          <a:endParaRPr lang="en-US"/>
        </a:p>
      </dgm:t>
    </dgm:pt>
    <dgm:pt modelId="{537E61AA-04D2-4946-8465-0A8758CE498E}" type="parTrans" cxnId="{0A8D8AEB-AA58-4CDF-9B24-33440EA71DD4}">
      <dgm:prSet/>
      <dgm:spPr/>
      <dgm:t>
        <a:bodyPr/>
        <a:lstStyle/>
        <a:p>
          <a:endParaRPr lang="en-US"/>
        </a:p>
      </dgm:t>
    </dgm:pt>
    <dgm:pt modelId="{7AF4C0C6-5023-43D3-A90B-7EB576F6C627}" type="sibTrans" cxnId="{0A8D8AEB-AA58-4CDF-9B24-33440EA71DD4}">
      <dgm:prSet/>
      <dgm:spPr/>
      <dgm:t>
        <a:bodyPr/>
        <a:lstStyle/>
        <a:p>
          <a:endParaRPr lang="en-US"/>
        </a:p>
      </dgm:t>
    </dgm:pt>
    <dgm:pt modelId="{AE35FCF8-49F0-4A7B-8CC8-27CDF98FDF0E}">
      <dgm:prSet/>
      <dgm:spPr/>
      <dgm:t>
        <a:bodyPr/>
        <a:lstStyle/>
        <a:p>
          <a:r>
            <a:rPr kumimoji="1" lang="en-US"/>
            <a:t>-?-</a:t>
          </a:r>
          <a:endParaRPr lang="en-US"/>
        </a:p>
      </dgm:t>
    </dgm:pt>
    <dgm:pt modelId="{32AA19F5-69AC-49FB-94FA-153549A53063}" type="parTrans" cxnId="{E96DAA7D-7731-4F18-8BAF-1A66C2308BC3}">
      <dgm:prSet/>
      <dgm:spPr/>
      <dgm:t>
        <a:bodyPr/>
        <a:lstStyle/>
        <a:p>
          <a:endParaRPr lang="en-US"/>
        </a:p>
      </dgm:t>
    </dgm:pt>
    <dgm:pt modelId="{185A43D8-51E2-47C0-87E8-EE95DD06C98B}" type="sibTrans" cxnId="{E96DAA7D-7731-4F18-8BAF-1A66C2308BC3}">
      <dgm:prSet/>
      <dgm:spPr/>
      <dgm:t>
        <a:bodyPr/>
        <a:lstStyle/>
        <a:p>
          <a:endParaRPr lang="en-US"/>
        </a:p>
      </dgm:t>
    </dgm:pt>
    <dgm:pt modelId="{FB2DD615-4CB1-43AC-BE35-FDF137300743}">
      <dgm:prSet/>
      <dgm:spPr/>
      <dgm:t>
        <a:bodyPr/>
        <a:lstStyle/>
        <a:p>
          <a:r>
            <a:rPr kumimoji="1" lang="en-US"/>
            <a:t>Yes.</a:t>
          </a:r>
          <a:endParaRPr lang="en-US"/>
        </a:p>
      </dgm:t>
    </dgm:pt>
    <dgm:pt modelId="{23DD6E01-14B8-483A-BE63-6F1EA68B8244}" type="parTrans" cxnId="{9EF8E53D-1901-488B-940A-E24104709C98}">
      <dgm:prSet/>
      <dgm:spPr/>
      <dgm:t>
        <a:bodyPr/>
        <a:lstStyle/>
        <a:p>
          <a:endParaRPr lang="en-US"/>
        </a:p>
      </dgm:t>
    </dgm:pt>
    <dgm:pt modelId="{98059552-6F76-43E5-95D6-F1641F8826AA}" type="sibTrans" cxnId="{9EF8E53D-1901-488B-940A-E24104709C98}">
      <dgm:prSet/>
      <dgm:spPr/>
      <dgm:t>
        <a:bodyPr/>
        <a:lstStyle/>
        <a:p>
          <a:endParaRPr lang="en-US"/>
        </a:p>
      </dgm:t>
    </dgm:pt>
    <dgm:pt modelId="{F9963CCF-2D07-4240-9479-AACBD980BD0B}">
      <dgm:prSet/>
      <dgm:spPr/>
      <dgm:t>
        <a:bodyPr/>
        <a:lstStyle/>
        <a:p>
          <a:r>
            <a:rPr kumimoji="1" lang="en-US"/>
            <a:t>The Grand-tour is starting!</a:t>
          </a:r>
          <a:endParaRPr lang="en-US"/>
        </a:p>
      </dgm:t>
    </dgm:pt>
    <dgm:pt modelId="{7AB965B8-7148-4BBE-A904-0F8F592D1CBC}" type="parTrans" cxnId="{E43261C9-F1CF-47D3-B9BF-FE26C9414007}">
      <dgm:prSet/>
      <dgm:spPr/>
      <dgm:t>
        <a:bodyPr/>
        <a:lstStyle/>
        <a:p>
          <a:endParaRPr lang="en-US"/>
        </a:p>
      </dgm:t>
    </dgm:pt>
    <dgm:pt modelId="{C0419B03-6EFA-41DB-9733-57FFAB1E5C36}" type="sibTrans" cxnId="{E43261C9-F1CF-47D3-B9BF-FE26C9414007}">
      <dgm:prSet/>
      <dgm:spPr/>
      <dgm:t>
        <a:bodyPr/>
        <a:lstStyle/>
        <a:p>
          <a:endParaRPr lang="en-US"/>
        </a:p>
      </dgm:t>
    </dgm:pt>
    <dgm:pt modelId="{956B3759-1D5E-422F-B531-61C87A915A70}" type="pres">
      <dgm:prSet presAssocID="{126DA1A7-6174-4D56-B41D-00258800E36E}" presName="root" presStyleCnt="0">
        <dgm:presLayoutVars>
          <dgm:dir/>
          <dgm:resizeHandles val="exact"/>
        </dgm:presLayoutVars>
      </dgm:prSet>
      <dgm:spPr/>
    </dgm:pt>
    <dgm:pt modelId="{B1A77DCE-09D8-4A97-A7D3-0D853EF3FDE5}" type="pres">
      <dgm:prSet presAssocID="{DA294C80-887C-4E88-A2BE-CC2B021CC9BE}" presName="compNode" presStyleCnt="0"/>
      <dgm:spPr/>
    </dgm:pt>
    <dgm:pt modelId="{E55BAF12-76F3-41E3-BCF5-2016C6643C48}" type="pres">
      <dgm:prSet presAssocID="{DA294C80-887C-4E88-A2BE-CC2B021CC9BE}" presName="bgRect" presStyleLbl="bgShp" presStyleIdx="0" presStyleCnt="8"/>
      <dgm:spPr/>
    </dgm:pt>
    <dgm:pt modelId="{9B4F48A6-D54B-4A90-B7E2-F620330B6EDF}" type="pres">
      <dgm:prSet presAssocID="{DA294C80-887C-4E88-A2BE-CC2B021CC9BE}" presName="iconRect" presStyleLbl="node1" presStyleIdx="0" presStyleCnt="8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keleton"/>
        </a:ext>
      </dgm:extLst>
    </dgm:pt>
    <dgm:pt modelId="{657D1ACD-FC05-44FE-87F8-41C3F98B340B}" type="pres">
      <dgm:prSet presAssocID="{DA294C80-887C-4E88-A2BE-CC2B021CC9BE}" presName="spaceRect" presStyleCnt="0"/>
      <dgm:spPr/>
    </dgm:pt>
    <dgm:pt modelId="{428E4DC2-F5A9-47C7-9109-DE238EED8105}" type="pres">
      <dgm:prSet presAssocID="{DA294C80-887C-4E88-A2BE-CC2B021CC9BE}" presName="parTx" presStyleLbl="revTx" presStyleIdx="0" presStyleCnt="8">
        <dgm:presLayoutVars>
          <dgm:chMax val="0"/>
          <dgm:chPref val="0"/>
        </dgm:presLayoutVars>
      </dgm:prSet>
      <dgm:spPr/>
    </dgm:pt>
    <dgm:pt modelId="{CE16C15C-8B14-4290-B7F0-925FE11AF92B}" type="pres">
      <dgm:prSet presAssocID="{B3EE3518-FB5F-4EEC-BC6F-07AEBCC9DDF4}" presName="sibTrans" presStyleCnt="0"/>
      <dgm:spPr/>
    </dgm:pt>
    <dgm:pt modelId="{EE1359A3-6BED-4ACF-BCA4-9FA92E72C180}" type="pres">
      <dgm:prSet presAssocID="{2523A7E4-B229-4168-B41A-8EC7E65128B5}" presName="compNode" presStyleCnt="0"/>
      <dgm:spPr/>
    </dgm:pt>
    <dgm:pt modelId="{5C153709-0B0B-4A25-8065-5D41E7398FC4}" type="pres">
      <dgm:prSet presAssocID="{2523A7E4-B229-4168-B41A-8EC7E65128B5}" presName="bgRect" presStyleLbl="bgShp" presStyleIdx="1" presStyleCnt="8"/>
      <dgm:spPr/>
    </dgm:pt>
    <dgm:pt modelId="{124ABE6C-3EC1-451D-8E85-93BB3CD586F9}" type="pres">
      <dgm:prSet presAssocID="{2523A7E4-B229-4168-B41A-8EC7E65128B5}" presName="iconRect" presStyleLbl="node1" presStyleIdx="1" presStyleCnt="8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eprechaun Hat"/>
        </a:ext>
      </dgm:extLst>
    </dgm:pt>
    <dgm:pt modelId="{54483653-558A-4D37-8385-7E35BA110BD5}" type="pres">
      <dgm:prSet presAssocID="{2523A7E4-B229-4168-B41A-8EC7E65128B5}" presName="spaceRect" presStyleCnt="0"/>
      <dgm:spPr/>
    </dgm:pt>
    <dgm:pt modelId="{9E81CD82-91B3-4D5A-B5B9-3969CE87F9ED}" type="pres">
      <dgm:prSet presAssocID="{2523A7E4-B229-4168-B41A-8EC7E65128B5}" presName="parTx" presStyleLbl="revTx" presStyleIdx="1" presStyleCnt="8">
        <dgm:presLayoutVars>
          <dgm:chMax val="0"/>
          <dgm:chPref val="0"/>
        </dgm:presLayoutVars>
      </dgm:prSet>
      <dgm:spPr/>
    </dgm:pt>
    <dgm:pt modelId="{DA7CA1FE-424F-4674-9010-FCB17E1DEFFE}" type="pres">
      <dgm:prSet presAssocID="{46CE2F21-04D6-4281-B238-648E3E59FEF4}" presName="sibTrans" presStyleCnt="0"/>
      <dgm:spPr/>
    </dgm:pt>
    <dgm:pt modelId="{2609CBBF-2FCD-490E-8F59-567F73BCE3CD}" type="pres">
      <dgm:prSet presAssocID="{90B01E4F-37D2-4BAF-B93B-2B395304D5E2}" presName="compNode" presStyleCnt="0"/>
      <dgm:spPr/>
    </dgm:pt>
    <dgm:pt modelId="{9878D0F6-8F66-4EFE-9AE5-A8250AFBF2EA}" type="pres">
      <dgm:prSet presAssocID="{90B01E4F-37D2-4BAF-B93B-2B395304D5E2}" presName="bgRect" presStyleLbl="bgShp" presStyleIdx="2" presStyleCnt="8"/>
      <dgm:spPr/>
    </dgm:pt>
    <dgm:pt modelId="{8D9ABA38-AF43-4016-A990-F82F23BAD76B}" type="pres">
      <dgm:prSet presAssocID="{90B01E4F-37D2-4BAF-B93B-2B395304D5E2}" presName="iconRect" presStyleLbl="node1" presStyleIdx="2" presStyleCnt="8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oustache Face with Solid Fill"/>
        </a:ext>
      </dgm:extLst>
    </dgm:pt>
    <dgm:pt modelId="{629FC800-D4FE-4BF2-98CC-3FFD2800D1C2}" type="pres">
      <dgm:prSet presAssocID="{90B01E4F-37D2-4BAF-B93B-2B395304D5E2}" presName="spaceRect" presStyleCnt="0"/>
      <dgm:spPr/>
    </dgm:pt>
    <dgm:pt modelId="{CC32883E-4243-492F-9A39-89DAF149A7B1}" type="pres">
      <dgm:prSet presAssocID="{90B01E4F-37D2-4BAF-B93B-2B395304D5E2}" presName="parTx" presStyleLbl="revTx" presStyleIdx="2" presStyleCnt="8">
        <dgm:presLayoutVars>
          <dgm:chMax val="0"/>
          <dgm:chPref val="0"/>
        </dgm:presLayoutVars>
      </dgm:prSet>
      <dgm:spPr/>
    </dgm:pt>
    <dgm:pt modelId="{A6FB2439-C9A3-41DB-AB3E-4706984CB847}" type="pres">
      <dgm:prSet presAssocID="{079C8A94-61C5-4530-9222-A26C95BE28F4}" presName="sibTrans" presStyleCnt="0"/>
      <dgm:spPr/>
    </dgm:pt>
    <dgm:pt modelId="{E225A4BC-8CE9-42B4-A017-E67AB49897D0}" type="pres">
      <dgm:prSet presAssocID="{3518A1D1-7CE5-4FFD-84F0-67D8A85A57B9}" presName="compNode" presStyleCnt="0"/>
      <dgm:spPr/>
    </dgm:pt>
    <dgm:pt modelId="{D31C77BF-6D13-459D-B80B-553A0B9AFE46}" type="pres">
      <dgm:prSet presAssocID="{3518A1D1-7CE5-4FFD-84F0-67D8A85A57B9}" presName="bgRect" presStyleLbl="bgShp" presStyleIdx="3" presStyleCnt="8"/>
      <dgm:spPr/>
    </dgm:pt>
    <dgm:pt modelId="{863BB858-C567-4DE3-9F09-D202B27A0CB7}" type="pres">
      <dgm:prSet presAssocID="{3518A1D1-7CE5-4FFD-84F0-67D8A85A57B9}" presName="iconRect" presStyleLbl="node1" presStyleIdx="3" presStyleCnt="8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North America"/>
        </a:ext>
      </dgm:extLst>
    </dgm:pt>
    <dgm:pt modelId="{5A42B3E5-E0BB-4F20-988B-B02B80308FC7}" type="pres">
      <dgm:prSet presAssocID="{3518A1D1-7CE5-4FFD-84F0-67D8A85A57B9}" presName="spaceRect" presStyleCnt="0"/>
      <dgm:spPr/>
    </dgm:pt>
    <dgm:pt modelId="{DB6F8AD1-86C6-46B2-AAB9-D62C2D726A94}" type="pres">
      <dgm:prSet presAssocID="{3518A1D1-7CE5-4FFD-84F0-67D8A85A57B9}" presName="parTx" presStyleLbl="revTx" presStyleIdx="3" presStyleCnt="8">
        <dgm:presLayoutVars>
          <dgm:chMax val="0"/>
          <dgm:chPref val="0"/>
        </dgm:presLayoutVars>
      </dgm:prSet>
      <dgm:spPr/>
    </dgm:pt>
    <dgm:pt modelId="{3A0518E2-D094-4320-953B-00EAE62F6BC9}" type="pres">
      <dgm:prSet presAssocID="{C45EDCF7-1218-4F82-8DAE-3B6ABD76777A}" presName="sibTrans" presStyleCnt="0"/>
      <dgm:spPr/>
    </dgm:pt>
    <dgm:pt modelId="{EABDAAB3-85EA-4BA5-B7A1-B68549F14272}" type="pres">
      <dgm:prSet presAssocID="{A9B48D28-8072-4F13-AF24-53B43BB3854A}" presName="compNode" presStyleCnt="0"/>
      <dgm:spPr/>
    </dgm:pt>
    <dgm:pt modelId="{64999C4D-B356-4E19-BA29-7D89C7E2C97C}" type="pres">
      <dgm:prSet presAssocID="{A9B48D28-8072-4F13-AF24-53B43BB3854A}" presName="bgRect" presStyleLbl="bgShp" presStyleIdx="4" presStyleCnt="8"/>
      <dgm:spPr/>
    </dgm:pt>
    <dgm:pt modelId="{293B73EB-9537-4445-9217-565901BFB9AD}" type="pres">
      <dgm:prSet presAssocID="{A9B48D28-8072-4F13-AF24-53B43BB3854A}" presName="iconRect" presStyleLbl="node1" presStyleIdx="4" presStyleCnt="8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ainbow"/>
        </a:ext>
      </dgm:extLst>
    </dgm:pt>
    <dgm:pt modelId="{A7AFB093-B279-47EB-B95E-9ACC3B2E4CFD}" type="pres">
      <dgm:prSet presAssocID="{A9B48D28-8072-4F13-AF24-53B43BB3854A}" presName="spaceRect" presStyleCnt="0"/>
      <dgm:spPr/>
    </dgm:pt>
    <dgm:pt modelId="{A0771682-EF5F-4B43-8DA6-68BCC085A7B0}" type="pres">
      <dgm:prSet presAssocID="{A9B48D28-8072-4F13-AF24-53B43BB3854A}" presName="parTx" presStyleLbl="revTx" presStyleIdx="4" presStyleCnt="8">
        <dgm:presLayoutVars>
          <dgm:chMax val="0"/>
          <dgm:chPref val="0"/>
        </dgm:presLayoutVars>
      </dgm:prSet>
      <dgm:spPr/>
    </dgm:pt>
    <dgm:pt modelId="{5E5B0FEB-3709-4753-852A-F61D510538EF}" type="pres">
      <dgm:prSet presAssocID="{7AF4C0C6-5023-43D3-A90B-7EB576F6C627}" presName="sibTrans" presStyleCnt="0"/>
      <dgm:spPr/>
    </dgm:pt>
    <dgm:pt modelId="{A66AD993-0809-484B-B809-B8AA98960426}" type="pres">
      <dgm:prSet presAssocID="{AE35FCF8-49F0-4A7B-8CC8-27CDF98FDF0E}" presName="compNode" presStyleCnt="0"/>
      <dgm:spPr/>
    </dgm:pt>
    <dgm:pt modelId="{8C1C162A-7796-4F3A-A6C6-311A814D2611}" type="pres">
      <dgm:prSet presAssocID="{AE35FCF8-49F0-4A7B-8CC8-27CDF98FDF0E}" presName="bgRect" presStyleLbl="bgShp" presStyleIdx="5" presStyleCnt="8"/>
      <dgm:spPr/>
    </dgm:pt>
    <dgm:pt modelId="{50C23D8D-70AB-43C6-AF1F-4575CE906218}" type="pres">
      <dgm:prSet presAssocID="{AE35FCF8-49F0-4A7B-8CC8-27CDF98FDF0E}" presName="iconRect" presStyleLbl="node1" presStyleIdx="5" presStyleCnt="8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lue"/>
        </a:ext>
      </dgm:extLst>
    </dgm:pt>
    <dgm:pt modelId="{842E07A2-CD86-41D8-9FA7-83DF61B80EE1}" type="pres">
      <dgm:prSet presAssocID="{AE35FCF8-49F0-4A7B-8CC8-27CDF98FDF0E}" presName="spaceRect" presStyleCnt="0"/>
      <dgm:spPr/>
    </dgm:pt>
    <dgm:pt modelId="{6ADE56CF-8995-4FF1-8E40-153048594BFD}" type="pres">
      <dgm:prSet presAssocID="{AE35FCF8-49F0-4A7B-8CC8-27CDF98FDF0E}" presName="parTx" presStyleLbl="revTx" presStyleIdx="5" presStyleCnt="8">
        <dgm:presLayoutVars>
          <dgm:chMax val="0"/>
          <dgm:chPref val="0"/>
        </dgm:presLayoutVars>
      </dgm:prSet>
      <dgm:spPr/>
    </dgm:pt>
    <dgm:pt modelId="{B123DB45-AA21-4200-95CE-93D0B911842D}" type="pres">
      <dgm:prSet presAssocID="{185A43D8-51E2-47C0-87E8-EE95DD06C98B}" presName="sibTrans" presStyleCnt="0"/>
      <dgm:spPr/>
    </dgm:pt>
    <dgm:pt modelId="{EDEA0BF3-6D08-4F67-BA9C-EBB2B865F4BF}" type="pres">
      <dgm:prSet presAssocID="{FB2DD615-4CB1-43AC-BE35-FDF137300743}" presName="compNode" presStyleCnt="0"/>
      <dgm:spPr/>
    </dgm:pt>
    <dgm:pt modelId="{2DFF4258-8C99-48C3-98BA-0100A34F585B}" type="pres">
      <dgm:prSet presAssocID="{FB2DD615-4CB1-43AC-BE35-FDF137300743}" presName="bgRect" presStyleLbl="bgShp" presStyleIdx="6" presStyleCnt="8"/>
      <dgm:spPr/>
    </dgm:pt>
    <dgm:pt modelId="{F43297B1-C1ED-4E9E-B9B8-156C84EAEB9A}" type="pres">
      <dgm:prSet presAssocID="{FB2DD615-4CB1-43AC-BE35-FDF137300743}" presName="iconRect" presStyleLbl="node1" presStyleIdx="6" presStyleCnt="8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E0D4C6AE-EAAE-45B2-8670-5605033C2B16}" type="pres">
      <dgm:prSet presAssocID="{FB2DD615-4CB1-43AC-BE35-FDF137300743}" presName="spaceRect" presStyleCnt="0"/>
      <dgm:spPr/>
    </dgm:pt>
    <dgm:pt modelId="{B7B901BF-833F-4721-A319-B4EF08F5D604}" type="pres">
      <dgm:prSet presAssocID="{FB2DD615-4CB1-43AC-BE35-FDF137300743}" presName="parTx" presStyleLbl="revTx" presStyleIdx="6" presStyleCnt="8">
        <dgm:presLayoutVars>
          <dgm:chMax val="0"/>
          <dgm:chPref val="0"/>
        </dgm:presLayoutVars>
      </dgm:prSet>
      <dgm:spPr/>
    </dgm:pt>
    <dgm:pt modelId="{2F40EE5B-3D2B-4996-ABDF-36BA656FE714}" type="pres">
      <dgm:prSet presAssocID="{98059552-6F76-43E5-95D6-F1641F8826AA}" presName="sibTrans" presStyleCnt="0"/>
      <dgm:spPr/>
    </dgm:pt>
    <dgm:pt modelId="{F05869B0-66EA-4D16-9A82-4CCB5BEAF51F}" type="pres">
      <dgm:prSet presAssocID="{F9963CCF-2D07-4240-9479-AACBD980BD0B}" presName="compNode" presStyleCnt="0"/>
      <dgm:spPr/>
    </dgm:pt>
    <dgm:pt modelId="{2A961BC8-C018-4410-AC46-BE32291D9AB4}" type="pres">
      <dgm:prSet presAssocID="{F9963CCF-2D07-4240-9479-AACBD980BD0B}" presName="bgRect" presStyleLbl="bgShp" presStyleIdx="7" presStyleCnt="8"/>
      <dgm:spPr/>
    </dgm:pt>
    <dgm:pt modelId="{AA1794B0-DB3E-4B77-AD2E-6A318D1492D4}" type="pres">
      <dgm:prSet presAssocID="{F9963CCF-2D07-4240-9479-AACBD980BD0B}" presName="iconRect" presStyleLbl="node1" presStyleIdx="7" presStyleCnt="8"/>
      <dgm:spPr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anyon scene"/>
        </a:ext>
      </dgm:extLst>
    </dgm:pt>
    <dgm:pt modelId="{D7702365-865B-42DC-8BF5-7214EA82CC4C}" type="pres">
      <dgm:prSet presAssocID="{F9963CCF-2D07-4240-9479-AACBD980BD0B}" presName="spaceRect" presStyleCnt="0"/>
      <dgm:spPr/>
    </dgm:pt>
    <dgm:pt modelId="{1D5BF541-9B7F-4644-928B-E14831D6CE4D}" type="pres">
      <dgm:prSet presAssocID="{F9963CCF-2D07-4240-9479-AACBD980BD0B}" presName="parTx" presStyleLbl="revTx" presStyleIdx="7" presStyleCnt="8">
        <dgm:presLayoutVars>
          <dgm:chMax val="0"/>
          <dgm:chPref val="0"/>
        </dgm:presLayoutVars>
      </dgm:prSet>
      <dgm:spPr/>
    </dgm:pt>
  </dgm:ptLst>
  <dgm:cxnLst>
    <dgm:cxn modelId="{70438A0F-4047-41F3-9E25-30D107710DAD}" type="presOf" srcId="{AE35FCF8-49F0-4A7B-8CC8-27CDF98FDF0E}" destId="{6ADE56CF-8995-4FF1-8E40-153048594BFD}" srcOrd="0" destOrd="0" presId="urn:microsoft.com/office/officeart/2018/2/layout/IconVerticalSolidList"/>
    <dgm:cxn modelId="{17AF2821-1785-4016-B35B-6493E10D4C35}" type="presOf" srcId="{90B01E4F-37D2-4BAF-B93B-2B395304D5E2}" destId="{CC32883E-4243-492F-9A39-89DAF149A7B1}" srcOrd="0" destOrd="0" presId="urn:microsoft.com/office/officeart/2018/2/layout/IconVerticalSolidList"/>
    <dgm:cxn modelId="{13E26723-572C-412B-8F18-0C20E0B83382}" type="presOf" srcId="{DA294C80-887C-4E88-A2BE-CC2B021CC9BE}" destId="{428E4DC2-F5A9-47C7-9109-DE238EED8105}" srcOrd="0" destOrd="0" presId="urn:microsoft.com/office/officeart/2018/2/layout/IconVerticalSolidList"/>
    <dgm:cxn modelId="{9EF8E53D-1901-488B-940A-E24104709C98}" srcId="{126DA1A7-6174-4D56-B41D-00258800E36E}" destId="{FB2DD615-4CB1-43AC-BE35-FDF137300743}" srcOrd="6" destOrd="0" parTransId="{23DD6E01-14B8-483A-BE63-6F1EA68B8244}" sibTransId="{98059552-6F76-43E5-95D6-F1641F8826AA}"/>
    <dgm:cxn modelId="{C160405C-D51B-4853-9C54-B154731126CF}" type="presOf" srcId="{FB2DD615-4CB1-43AC-BE35-FDF137300743}" destId="{B7B901BF-833F-4721-A319-B4EF08F5D604}" srcOrd="0" destOrd="0" presId="urn:microsoft.com/office/officeart/2018/2/layout/IconVerticalSolidList"/>
    <dgm:cxn modelId="{D0281B6F-DC28-4D3D-BCD1-84583489B595}" type="presOf" srcId="{126DA1A7-6174-4D56-B41D-00258800E36E}" destId="{956B3759-1D5E-422F-B531-61C87A915A70}" srcOrd="0" destOrd="0" presId="urn:microsoft.com/office/officeart/2018/2/layout/IconVerticalSolidList"/>
    <dgm:cxn modelId="{7ED73B50-4A61-49B9-A912-005FFDF94F08}" type="presOf" srcId="{F9963CCF-2D07-4240-9479-AACBD980BD0B}" destId="{1D5BF541-9B7F-4644-928B-E14831D6CE4D}" srcOrd="0" destOrd="0" presId="urn:microsoft.com/office/officeart/2018/2/layout/IconVerticalSolidList"/>
    <dgm:cxn modelId="{E96DAA7D-7731-4F18-8BAF-1A66C2308BC3}" srcId="{126DA1A7-6174-4D56-B41D-00258800E36E}" destId="{AE35FCF8-49F0-4A7B-8CC8-27CDF98FDF0E}" srcOrd="5" destOrd="0" parTransId="{32AA19F5-69AC-49FB-94FA-153549A53063}" sibTransId="{185A43D8-51E2-47C0-87E8-EE95DD06C98B}"/>
    <dgm:cxn modelId="{55A51890-17B7-4770-AB6C-6CB18469A0DD}" type="presOf" srcId="{A9B48D28-8072-4F13-AF24-53B43BB3854A}" destId="{A0771682-EF5F-4B43-8DA6-68BCC085A7B0}" srcOrd="0" destOrd="0" presId="urn:microsoft.com/office/officeart/2018/2/layout/IconVerticalSolidList"/>
    <dgm:cxn modelId="{6F73D094-EAC7-4FF8-AA9D-D768BAC0C09E}" srcId="{126DA1A7-6174-4D56-B41D-00258800E36E}" destId="{3518A1D1-7CE5-4FFD-84F0-67D8A85A57B9}" srcOrd="3" destOrd="0" parTransId="{79648B5D-3294-469B-AACE-C0B7706157FC}" sibTransId="{C45EDCF7-1218-4F82-8DAE-3B6ABD76777A}"/>
    <dgm:cxn modelId="{39CE519D-E33D-4A7D-8316-6FEB9290D031}" type="presOf" srcId="{3518A1D1-7CE5-4FFD-84F0-67D8A85A57B9}" destId="{DB6F8AD1-86C6-46B2-AAB9-D62C2D726A94}" srcOrd="0" destOrd="0" presId="urn:microsoft.com/office/officeart/2018/2/layout/IconVerticalSolidList"/>
    <dgm:cxn modelId="{AD4360BA-1792-444E-BC01-4D289B60EB55}" srcId="{126DA1A7-6174-4D56-B41D-00258800E36E}" destId="{DA294C80-887C-4E88-A2BE-CC2B021CC9BE}" srcOrd="0" destOrd="0" parTransId="{0AFFCEBE-CDD8-4A50-A7CD-C57F89FAD620}" sibTransId="{B3EE3518-FB5F-4EEC-BC6F-07AEBCC9DDF4}"/>
    <dgm:cxn modelId="{E43261C9-F1CF-47D3-B9BF-FE26C9414007}" srcId="{126DA1A7-6174-4D56-B41D-00258800E36E}" destId="{F9963CCF-2D07-4240-9479-AACBD980BD0B}" srcOrd="7" destOrd="0" parTransId="{7AB965B8-7148-4BBE-A904-0F8F592D1CBC}" sibTransId="{C0419B03-6EFA-41DB-9733-57FFAB1E5C36}"/>
    <dgm:cxn modelId="{589324D1-34A9-45BC-8F45-17F946FB378B}" srcId="{126DA1A7-6174-4D56-B41D-00258800E36E}" destId="{90B01E4F-37D2-4BAF-B93B-2B395304D5E2}" srcOrd="2" destOrd="0" parTransId="{CFEBB4B4-8E1B-4D1D-9371-3B0FE32908B1}" sibTransId="{079C8A94-61C5-4530-9222-A26C95BE28F4}"/>
    <dgm:cxn modelId="{17D222D9-0DB5-46A4-8D7B-6BA67CC804A6}" type="presOf" srcId="{2523A7E4-B229-4168-B41A-8EC7E65128B5}" destId="{9E81CD82-91B3-4D5A-B5B9-3969CE87F9ED}" srcOrd="0" destOrd="0" presId="urn:microsoft.com/office/officeart/2018/2/layout/IconVerticalSolidList"/>
    <dgm:cxn modelId="{1D1D64E5-9F94-46CA-B556-1FF038ABB197}" srcId="{126DA1A7-6174-4D56-B41D-00258800E36E}" destId="{2523A7E4-B229-4168-B41A-8EC7E65128B5}" srcOrd="1" destOrd="0" parTransId="{52287A5C-2D7E-4479-A2CB-BFDE3E51EBE2}" sibTransId="{46CE2F21-04D6-4281-B238-648E3E59FEF4}"/>
    <dgm:cxn modelId="{0A8D8AEB-AA58-4CDF-9B24-33440EA71DD4}" srcId="{126DA1A7-6174-4D56-B41D-00258800E36E}" destId="{A9B48D28-8072-4F13-AF24-53B43BB3854A}" srcOrd="4" destOrd="0" parTransId="{537E61AA-04D2-4946-8465-0A8758CE498E}" sibTransId="{7AF4C0C6-5023-43D3-A90B-7EB576F6C627}"/>
    <dgm:cxn modelId="{0A000F5C-769F-4A0B-BEA7-FD0FA6E1126D}" type="presParOf" srcId="{956B3759-1D5E-422F-B531-61C87A915A70}" destId="{B1A77DCE-09D8-4A97-A7D3-0D853EF3FDE5}" srcOrd="0" destOrd="0" presId="urn:microsoft.com/office/officeart/2018/2/layout/IconVerticalSolidList"/>
    <dgm:cxn modelId="{B9B5ABB5-6021-4A93-A78F-C3FEB204DC2D}" type="presParOf" srcId="{B1A77DCE-09D8-4A97-A7D3-0D853EF3FDE5}" destId="{E55BAF12-76F3-41E3-BCF5-2016C6643C48}" srcOrd="0" destOrd="0" presId="urn:microsoft.com/office/officeart/2018/2/layout/IconVerticalSolidList"/>
    <dgm:cxn modelId="{DB10D5E3-CA6F-4B02-9E7A-424C1EFE1A30}" type="presParOf" srcId="{B1A77DCE-09D8-4A97-A7D3-0D853EF3FDE5}" destId="{9B4F48A6-D54B-4A90-B7E2-F620330B6EDF}" srcOrd="1" destOrd="0" presId="urn:microsoft.com/office/officeart/2018/2/layout/IconVerticalSolidList"/>
    <dgm:cxn modelId="{C8BA487A-C700-4EB8-8DB6-DCD1A59BE21A}" type="presParOf" srcId="{B1A77DCE-09D8-4A97-A7D3-0D853EF3FDE5}" destId="{657D1ACD-FC05-44FE-87F8-41C3F98B340B}" srcOrd="2" destOrd="0" presId="urn:microsoft.com/office/officeart/2018/2/layout/IconVerticalSolidList"/>
    <dgm:cxn modelId="{15F365CC-F813-4FFC-B3EC-10BC9979901E}" type="presParOf" srcId="{B1A77DCE-09D8-4A97-A7D3-0D853EF3FDE5}" destId="{428E4DC2-F5A9-47C7-9109-DE238EED8105}" srcOrd="3" destOrd="0" presId="urn:microsoft.com/office/officeart/2018/2/layout/IconVerticalSolidList"/>
    <dgm:cxn modelId="{AE160A3C-313C-4D90-A74D-D047A6517E12}" type="presParOf" srcId="{956B3759-1D5E-422F-B531-61C87A915A70}" destId="{CE16C15C-8B14-4290-B7F0-925FE11AF92B}" srcOrd="1" destOrd="0" presId="urn:microsoft.com/office/officeart/2018/2/layout/IconVerticalSolidList"/>
    <dgm:cxn modelId="{62257953-5C76-49F6-94CB-B64D462D9000}" type="presParOf" srcId="{956B3759-1D5E-422F-B531-61C87A915A70}" destId="{EE1359A3-6BED-4ACF-BCA4-9FA92E72C180}" srcOrd="2" destOrd="0" presId="urn:microsoft.com/office/officeart/2018/2/layout/IconVerticalSolidList"/>
    <dgm:cxn modelId="{6916B3A4-E40E-4C1F-A57D-5285FD13218A}" type="presParOf" srcId="{EE1359A3-6BED-4ACF-BCA4-9FA92E72C180}" destId="{5C153709-0B0B-4A25-8065-5D41E7398FC4}" srcOrd="0" destOrd="0" presId="urn:microsoft.com/office/officeart/2018/2/layout/IconVerticalSolidList"/>
    <dgm:cxn modelId="{6823BD9B-6825-4E0C-8DC3-E0BEABD9FD09}" type="presParOf" srcId="{EE1359A3-6BED-4ACF-BCA4-9FA92E72C180}" destId="{124ABE6C-3EC1-451D-8E85-93BB3CD586F9}" srcOrd="1" destOrd="0" presId="urn:microsoft.com/office/officeart/2018/2/layout/IconVerticalSolidList"/>
    <dgm:cxn modelId="{CF7F9882-49E2-44C9-A5F9-AA83066B2D19}" type="presParOf" srcId="{EE1359A3-6BED-4ACF-BCA4-9FA92E72C180}" destId="{54483653-558A-4D37-8385-7E35BA110BD5}" srcOrd="2" destOrd="0" presId="urn:microsoft.com/office/officeart/2018/2/layout/IconVerticalSolidList"/>
    <dgm:cxn modelId="{A757778E-DA9B-4190-9797-DE6DF14EC057}" type="presParOf" srcId="{EE1359A3-6BED-4ACF-BCA4-9FA92E72C180}" destId="{9E81CD82-91B3-4D5A-B5B9-3969CE87F9ED}" srcOrd="3" destOrd="0" presId="urn:microsoft.com/office/officeart/2018/2/layout/IconVerticalSolidList"/>
    <dgm:cxn modelId="{40C08CC5-DA69-4D8F-9D2F-D599A7ADABE9}" type="presParOf" srcId="{956B3759-1D5E-422F-B531-61C87A915A70}" destId="{DA7CA1FE-424F-4674-9010-FCB17E1DEFFE}" srcOrd="3" destOrd="0" presId="urn:microsoft.com/office/officeart/2018/2/layout/IconVerticalSolidList"/>
    <dgm:cxn modelId="{70CEF740-64A1-49E7-92ED-F5E5051B6EAC}" type="presParOf" srcId="{956B3759-1D5E-422F-B531-61C87A915A70}" destId="{2609CBBF-2FCD-490E-8F59-567F73BCE3CD}" srcOrd="4" destOrd="0" presId="urn:microsoft.com/office/officeart/2018/2/layout/IconVerticalSolidList"/>
    <dgm:cxn modelId="{3FB2638D-72AB-4D27-94FD-34AC94588DB8}" type="presParOf" srcId="{2609CBBF-2FCD-490E-8F59-567F73BCE3CD}" destId="{9878D0F6-8F66-4EFE-9AE5-A8250AFBF2EA}" srcOrd="0" destOrd="0" presId="urn:microsoft.com/office/officeart/2018/2/layout/IconVerticalSolidList"/>
    <dgm:cxn modelId="{E1342EFB-88B1-4631-9C37-CE6BB14433E9}" type="presParOf" srcId="{2609CBBF-2FCD-490E-8F59-567F73BCE3CD}" destId="{8D9ABA38-AF43-4016-A990-F82F23BAD76B}" srcOrd="1" destOrd="0" presId="urn:microsoft.com/office/officeart/2018/2/layout/IconVerticalSolidList"/>
    <dgm:cxn modelId="{AE7BE0EE-48C2-473D-8337-CAD4272EF596}" type="presParOf" srcId="{2609CBBF-2FCD-490E-8F59-567F73BCE3CD}" destId="{629FC800-D4FE-4BF2-98CC-3FFD2800D1C2}" srcOrd="2" destOrd="0" presId="urn:microsoft.com/office/officeart/2018/2/layout/IconVerticalSolidList"/>
    <dgm:cxn modelId="{A5F38712-7F4B-4198-95E1-45F1785DD705}" type="presParOf" srcId="{2609CBBF-2FCD-490E-8F59-567F73BCE3CD}" destId="{CC32883E-4243-492F-9A39-89DAF149A7B1}" srcOrd="3" destOrd="0" presId="urn:microsoft.com/office/officeart/2018/2/layout/IconVerticalSolidList"/>
    <dgm:cxn modelId="{8C87B03A-6955-401E-A30D-24DC9FB7F329}" type="presParOf" srcId="{956B3759-1D5E-422F-B531-61C87A915A70}" destId="{A6FB2439-C9A3-41DB-AB3E-4706984CB847}" srcOrd="5" destOrd="0" presId="urn:microsoft.com/office/officeart/2018/2/layout/IconVerticalSolidList"/>
    <dgm:cxn modelId="{960B7EB7-EFDF-4987-895B-4871F6AB46DB}" type="presParOf" srcId="{956B3759-1D5E-422F-B531-61C87A915A70}" destId="{E225A4BC-8CE9-42B4-A017-E67AB49897D0}" srcOrd="6" destOrd="0" presId="urn:microsoft.com/office/officeart/2018/2/layout/IconVerticalSolidList"/>
    <dgm:cxn modelId="{27B00EB5-227C-4950-861B-7A6123DA032E}" type="presParOf" srcId="{E225A4BC-8CE9-42B4-A017-E67AB49897D0}" destId="{D31C77BF-6D13-459D-B80B-553A0B9AFE46}" srcOrd="0" destOrd="0" presId="urn:microsoft.com/office/officeart/2018/2/layout/IconVerticalSolidList"/>
    <dgm:cxn modelId="{581419CC-9A94-4261-872B-AA0FAB72AAEE}" type="presParOf" srcId="{E225A4BC-8CE9-42B4-A017-E67AB49897D0}" destId="{863BB858-C567-4DE3-9F09-D202B27A0CB7}" srcOrd="1" destOrd="0" presId="urn:microsoft.com/office/officeart/2018/2/layout/IconVerticalSolidList"/>
    <dgm:cxn modelId="{29EDA3F2-44CC-4D08-9210-03B2A79D42FC}" type="presParOf" srcId="{E225A4BC-8CE9-42B4-A017-E67AB49897D0}" destId="{5A42B3E5-E0BB-4F20-988B-B02B80308FC7}" srcOrd="2" destOrd="0" presId="urn:microsoft.com/office/officeart/2018/2/layout/IconVerticalSolidList"/>
    <dgm:cxn modelId="{7A210F8E-03B0-4AEC-93EF-45BD87B2620A}" type="presParOf" srcId="{E225A4BC-8CE9-42B4-A017-E67AB49897D0}" destId="{DB6F8AD1-86C6-46B2-AAB9-D62C2D726A94}" srcOrd="3" destOrd="0" presId="urn:microsoft.com/office/officeart/2018/2/layout/IconVerticalSolidList"/>
    <dgm:cxn modelId="{3316077D-9BB8-4059-8B88-E94B84BBFDF0}" type="presParOf" srcId="{956B3759-1D5E-422F-B531-61C87A915A70}" destId="{3A0518E2-D094-4320-953B-00EAE62F6BC9}" srcOrd="7" destOrd="0" presId="urn:microsoft.com/office/officeart/2018/2/layout/IconVerticalSolidList"/>
    <dgm:cxn modelId="{6148B580-896D-478B-BC1B-A03F9595837A}" type="presParOf" srcId="{956B3759-1D5E-422F-B531-61C87A915A70}" destId="{EABDAAB3-85EA-4BA5-B7A1-B68549F14272}" srcOrd="8" destOrd="0" presId="urn:microsoft.com/office/officeart/2018/2/layout/IconVerticalSolidList"/>
    <dgm:cxn modelId="{60EF9335-4774-41EC-9094-5D06DF686939}" type="presParOf" srcId="{EABDAAB3-85EA-4BA5-B7A1-B68549F14272}" destId="{64999C4D-B356-4E19-BA29-7D89C7E2C97C}" srcOrd="0" destOrd="0" presId="urn:microsoft.com/office/officeart/2018/2/layout/IconVerticalSolidList"/>
    <dgm:cxn modelId="{8861BB86-4DD9-4634-92C7-BE6E532B228E}" type="presParOf" srcId="{EABDAAB3-85EA-4BA5-B7A1-B68549F14272}" destId="{293B73EB-9537-4445-9217-565901BFB9AD}" srcOrd="1" destOrd="0" presId="urn:microsoft.com/office/officeart/2018/2/layout/IconVerticalSolidList"/>
    <dgm:cxn modelId="{BAA5A3E3-2082-4CBE-8473-7CA4F2689EB7}" type="presParOf" srcId="{EABDAAB3-85EA-4BA5-B7A1-B68549F14272}" destId="{A7AFB093-B279-47EB-B95E-9ACC3B2E4CFD}" srcOrd="2" destOrd="0" presId="urn:microsoft.com/office/officeart/2018/2/layout/IconVerticalSolidList"/>
    <dgm:cxn modelId="{7CD26C2F-428F-4ACA-890A-6F01BDDE1B61}" type="presParOf" srcId="{EABDAAB3-85EA-4BA5-B7A1-B68549F14272}" destId="{A0771682-EF5F-4B43-8DA6-68BCC085A7B0}" srcOrd="3" destOrd="0" presId="urn:microsoft.com/office/officeart/2018/2/layout/IconVerticalSolidList"/>
    <dgm:cxn modelId="{B3C9D0D2-B9F7-44F1-8F19-5CB5742AE2E6}" type="presParOf" srcId="{956B3759-1D5E-422F-B531-61C87A915A70}" destId="{5E5B0FEB-3709-4753-852A-F61D510538EF}" srcOrd="9" destOrd="0" presId="urn:microsoft.com/office/officeart/2018/2/layout/IconVerticalSolidList"/>
    <dgm:cxn modelId="{B63C91D1-5515-4DF8-9AC6-D0F9836AADCC}" type="presParOf" srcId="{956B3759-1D5E-422F-B531-61C87A915A70}" destId="{A66AD993-0809-484B-B809-B8AA98960426}" srcOrd="10" destOrd="0" presId="urn:microsoft.com/office/officeart/2018/2/layout/IconVerticalSolidList"/>
    <dgm:cxn modelId="{9AEFDFDF-F0AD-43A9-B276-FF68E0C5CEA0}" type="presParOf" srcId="{A66AD993-0809-484B-B809-B8AA98960426}" destId="{8C1C162A-7796-4F3A-A6C6-311A814D2611}" srcOrd="0" destOrd="0" presId="urn:microsoft.com/office/officeart/2018/2/layout/IconVerticalSolidList"/>
    <dgm:cxn modelId="{9F5227A0-9DB7-4C9F-87A1-69EB874A674A}" type="presParOf" srcId="{A66AD993-0809-484B-B809-B8AA98960426}" destId="{50C23D8D-70AB-43C6-AF1F-4575CE906218}" srcOrd="1" destOrd="0" presId="urn:microsoft.com/office/officeart/2018/2/layout/IconVerticalSolidList"/>
    <dgm:cxn modelId="{5DB15772-1912-44CF-8BBB-C9D7D3411639}" type="presParOf" srcId="{A66AD993-0809-484B-B809-B8AA98960426}" destId="{842E07A2-CD86-41D8-9FA7-83DF61B80EE1}" srcOrd="2" destOrd="0" presId="urn:microsoft.com/office/officeart/2018/2/layout/IconVerticalSolidList"/>
    <dgm:cxn modelId="{8CF39B14-9437-4110-B58F-D700AF1853DB}" type="presParOf" srcId="{A66AD993-0809-484B-B809-B8AA98960426}" destId="{6ADE56CF-8995-4FF1-8E40-153048594BFD}" srcOrd="3" destOrd="0" presId="urn:microsoft.com/office/officeart/2018/2/layout/IconVerticalSolidList"/>
    <dgm:cxn modelId="{A0061C6E-A014-491E-AA81-4E4185F5D6F0}" type="presParOf" srcId="{956B3759-1D5E-422F-B531-61C87A915A70}" destId="{B123DB45-AA21-4200-95CE-93D0B911842D}" srcOrd="11" destOrd="0" presId="urn:microsoft.com/office/officeart/2018/2/layout/IconVerticalSolidList"/>
    <dgm:cxn modelId="{73141DDD-ECD0-45B4-BC94-372767834EEF}" type="presParOf" srcId="{956B3759-1D5E-422F-B531-61C87A915A70}" destId="{EDEA0BF3-6D08-4F67-BA9C-EBB2B865F4BF}" srcOrd="12" destOrd="0" presId="urn:microsoft.com/office/officeart/2018/2/layout/IconVerticalSolidList"/>
    <dgm:cxn modelId="{64F0443E-6D81-4450-84F8-BA56B677EE92}" type="presParOf" srcId="{EDEA0BF3-6D08-4F67-BA9C-EBB2B865F4BF}" destId="{2DFF4258-8C99-48C3-98BA-0100A34F585B}" srcOrd="0" destOrd="0" presId="urn:microsoft.com/office/officeart/2018/2/layout/IconVerticalSolidList"/>
    <dgm:cxn modelId="{776B4FE7-E801-4C81-95A2-28DC4DCD3FAB}" type="presParOf" srcId="{EDEA0BF3-6D08-4F67-BA9C-EBB2B865F4BF}" destId="{F43297B1-C1ED-4E9E-B9B8-156C84EAEB9A}" srcOrd="1" destOrd="0" presId="urn:microsoft.com/office/officeart/2018/2/layout/IconVerticalSolidList"/>
    <dgm:cxn modelId="{8A0651EF-FA9D-4C8D-91AE-C4342BDFF415}" type="presParOf" srcId="{EDEA0BF3-6D08-4F67-BA9C-EBB2B865F4BF}" destId="{E0D4C6AE-EAAE-45B2-8670-5605033C2B16}" srcOrd="2" destOrd="0" presId="urn:microsoft.com/office/officeart/2018/2/layout/IconVerticalSolidList"/>
    <dgm:cxn modelId="{74A8A34C-ED9C-4CB5-AF70-BD8D3C2517B0}" type="presParOf" srcId="{EDEA0BF3-6D08-4F67-BA9C-EBB2B865F4BF}" destId="{B7B901BF-833F-4721-A319-B4EF08F5D604}" srcOrd="3" destOrd="0" presId="urn:microsoft.com/office/officeart/2018/2/layout/IconVerticalSolidList"/>
    <dgm:cxn modelId="{4533A063-929A-4D5F-9C6A-97DF116873B1}" type="presParOf" srcId="{956B3759-1D5E-422F-B531-61C87A915A70}" destId="{2F40EE5B-3D2B-4996-ABDF-36BA656FE714}" srcOrd="13" destOrd="0" presId="urn:microsoft.com/office/officeart/2018/2/layout/IconVerticalSolidList"/>
    <dgm:cxn modelId="{F97A1806-7AC7-4925-AF7F-6F79AA85F782}" type="presParOf" srcId="{956B3759-1D5E-422F-B531-61C87A915A70}" destId="{F05869B0-66EA-4D16-9A82-4CCB5BEAF51F}" srcOrd="14" destOrd="0" presId="urn:microsoft.com/office/officeart/2018/2/layout/IconVerticalSolidList"/>
    <dgm:cxn modelId="{B40E179E-8E02-47A0-80C9-DD957B974FC2}" type="presParOf" srcId="{F05869B0-66EA-4D16-9A82-4CCB5BEAF51F}" destId="{2A961BC8-C018-4410-AC46-BE32291D9AB4}" srcOrd="0" destOrd="0" presId="urn:microsoft.com/office/officeart/2018/2/layout/IconVerticalSolidList"/>
    <dgm:cxn modelId="{73A24D91-48CF-442F-8386-35F22D5C543D}" type="presParOf" srcId="{F05869B0-66EA-4D16-9A82-4CCB5BEAF51F}" destId="{AA1794B0-DB3E-4B77-AD2E-6A318D1492D4}" srcOrd="1" destOrd="0" presId="urn:microsoft.com/office/officeart/2018/2/layout/IconVerticalSolidList"/>
    <dgm:cxn modelId="{33E906BA-10D2-4690-9FA3-DA76A845FCCF}" type="presParOf" srcId="{F05869B0-66EA-4D16-9A82-4CCB5BEAF51F}" destId="{D7702365-865B-42DC-8BF5-7214EA82CC4C}" srcOrd="2" destOrd="0" presId="urn:microsoft.com/office/officeart/2018/2/layout/IconVerticalSolidList"/>
    <dgm:cxn modelId="{6A97C8A9-A195-4F6A-B3C8-BEA4586C2233}" type="presParOf" srcId="{F05869B0-66EA-4D16-9A82-4CCB5BEAF51F}" destId="{1D5BF541-9B7F-4644-928B-E14831D6CE4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5BAF12-76F3-41E3-BCF5-2016C6643C48}">
      <dsp:nvSpPr>
        <dsp:cNvPr id="0" name=""/>
        <dsp:cNvSpPr/>
      </dsp:nvSpPr>
      <dsp:spPr>
        <a:xfrm>
          <a:off x="0" y="689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4F48A6-D54B-4A90-B7E2-F620330B6EDF}">
      <dsp:nvSpPr>
        <dsp:cNvPr id="0" name=""/>
        <dsp:cNvSpPr/>
      </dsp:nvSpPr>
      <dsp:spPr>
        <a:xfrm>
          <a:off x="175249" y="131040"/>
          <a:ext cx="318635" cy="31863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8E4DC2-F5A9-47C7-9109-DE238EED8105}">
      <dsp:nvSpPr>
        <dsp:cNvPr id="0" name=""/>
        <dsp:cNvSpPr/>
      </dsp:nvSpPr>
      <dsp:spPr>
        <a:xfrm>
          <a:off x="669133" y="689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Your inventation this is, isn’t it?</a:t>
          </a:r>
          <a:endParaRPr lang="en-US" sz="1600" kern="1200"/>
        </a:p>
      </dsp:txBody>
      <dsp:txXfrm>
        <a:off x="669133" y="689"/>
        <a:ext cx="6128541" cy="579336"/>
      </dsp:txXfrm>
    </dsp:sp>
    <dsp:sp modelId="{5C153709-0B0B-4A25-8065-5D41E7398FC4}">
      <dsp:nvSpPr>
        <dsp:cNvPr id="0" name=""/>
        <dsp:cNvSpPr/>
      </dsp:nvSpPr>
      <dsp:spPr>
        <a:xfrm>
          <a:off x="0" y="724860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4ABE6C-3EC1-451D-8E85-93BB3CD586F9}">
      <dsp:nvSpPr>
        <dsp:cNvPr id="0" name=""/>
        <dsp:cNvSpPr/>
      </dsp:nvSpPr>
      <dsp:spPr>
        <a:xfrm>
          <a:off x="175249" y="855211"/>
          <a:ext cx="318635" cy="31863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E81CD82-91B3-4D5A-B5B9-3969CE87F9ED}">
      <dsp:nvSpPr>
        <dsp:cNvPr id="0" name=""/>
        <dsp:cNvSpPr/>
      </dsp:nvSpPr>
      <dsp:spPr>
        <a:xfrm>
          <a:off x="669133" y="724860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Every-day is fun? Humm.</a:t>
          </a:r>
          <a:endParaRPr lang="en-US" sz="1600" kern="1200"/>
        </a:p>
      </dsp:txBody>
      <dsp:txXfrm>
        <a:off x="669133" y="724860"/>
        <a:ext cx="6128541" cy="579336"/>
      </dsp:txXfrm>
    </dsp:sp>
    <dsp:sp modelId="{9878D0F6-8F66-4EFE-9AE5-A8250AFBF2EA}">
      <dsp:nvSpPr>
        <dsp:cNvPr id="0" name=""/>
        <dsp:cNvSpPr/>
      </dsp:nvSpPr>
      <dsp:spPr>
        <a:xfrm>
          <a:off x="0" y="1449031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9ABA38-AF43-4016-A990-F82F23BAD76B}">
      <dsp:nvSpPr>
        <dsp:cNvPr id="0" name=""/>
        <dsp:cNvSpPr/>
      </dsp:nvSpPr>
      <dsp:spPr>
        <a:xfrm>
          <a:off x="175249" y="1579382"/>
          <a:ext cx="318635" cy="31863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C32883E-4243-492F-9A39-89DAF149A7B1}">
      <dsp:nvSpPr>
        <dsp:cNvPr id="0" name=""/>
        <dsp:cNvSpPr/>
      </dsp:nvSpPr>
      <dsp:spPr>
        <a:xfrm>
          <a:off x="669133" y="1449031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I know.</a:t>
          </a:r>
          <a:endParaRPr lang="en-US" sz="1600" kern="1200"/>
        </a:p>
      </dsp:txBody>
      <dsp:txXfrm>
        <a:off x="669133" y="1449031"/>
        <a:ext cx="6128541" cy="579336"/>
      </dsp:txXfrm>
    </dsp:sp>
    <dsp:sp modelId="{D31C77BF-6D13-459D-B80B-553A0B9AFE46}">
      <dsp:nvSpPr>
        <dsp:cNvPr id="0" name=""/>
        <dsp:cNvSpPr/>
      </dsp:nvSpPr>
      <dsp:spPr>
        <a:xfrm>
          <a:off x="0" y="2173202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BB858-C567-4DE3-9F09-D202B27A0CB7}">
      <dsp:nvSpPr>
        <dsp:cNvPr id="0" name=""/>
        <dsp:cNvSpPr/>
      </dsp:nvSpPr>
      <dsp:spPr>
        <a:xfrm>
          <a:off x="175249" y="2303552"/>
          <a:ext cx="318635" cy="31863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6F8AD1-86C6-46B2-AAB9-D62C2D726A94}">
      <dsp:nvSpPr>
        <dsp:cNvPr id="0" name=""/>
        <dsp:cNvSpPr/>
      </dsp:nvSpPr>
      <dsp:spPr>
        <a:xfrm>
          <a:off x="669133" y="2173202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I think so too. Over the world is great!</a:t>
          </a:r>
          <a:endParaRPr lang="en-US" sz="1600" kern="1200"/>
        </a:p>
      </dsp:txBody>
      <dsp:txXfrm>
        <a:off x="669133" y="2173202"/>
        <a:ext cx="6128541" cy="579336"/>
      </dsp:txXfrm>
    </dsp:sp>
    <dsp:sp modelId="{64999C4D-B356-4E19-BA29-7D89C7E2C97C}">
      <dsp:nvSpPr>
        <dsp:cNvPr id="0" name=""/>
        <dsp:cNvSpPr/>
      </dsp:nvSpPr>
      <dsp:spPr>
        <a:xfrm>
          <a:off x="0" y="289737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93B73EB-9537-4445-9217-565901BFB9AD}">
      <dsp:nvSpPr>
        <dsp:cNvPr id="0" name=""/>
        <dsp:cNvSpPr/>
      </dsp:nvSpPr>
      <dsp:spPr>
        <a:xfrm>
          <a:off x="175249" y="3027723"/>
          <a:ext cx="318635" cy="318635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771682-EF5F-4B43-8DA6-68BCC085A7B0}">
      <dsp:nvSpPr>
        <dsp:cNvPr id="0" name=""/>
        <dsp:cNvSpPr/>
      </dsp:nvSpPr>
      <dsp:spPr>
        <a:xfrm>
          <a:off x="669133" y="289737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The sky is blue!</a:t>
          </a:r>
          <a:endParaRPr lang="en-US" sz="1600" kern="1200"/>
        </a:p>
      </dsp:txBody>
      <dsp:txXfrm>
        <a:off x="669133" y="2897373"/>
        <a:ext cx="6128541" cy="579336"/>
      </dsp:txXfrm>
    </dsp:sp>
    <dsp:sp modelId="{8C1C162A-7796-4F3A-A6C6-311A814D2611}">
      <dsp:nvSpPr>
        <dsp:cNvPr id="0" name=""/>
        <dsp:cNvSpPr/>
      </dsp:nvSpPr>
      <dsp:spPr>
        <a:xfrm>
          <a:off x="0" y="3621543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0C23D8D-70AB-43C6-AF1F-4575CE906218}">
      <dsp:nvSpPr>
        <dsp:cNvPr id="0" name=""/>
        <dsp:cNvSpPr/>
      </dsp:nvSpPr>
      <dsp:spPr>
        <a:xfrm>
          <a:off x="175249" y="3751894"/>
          <a:ext cx="318635" cy="318635"/>
        </a:xfrm>
        <a:prstGeom prst="rect">
          <a:avLst/>
        </a:prstGeom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DE56CF-8995-4FF1-8E40-153048594BFD}">
      <dsp:nvSpPr>
        <dsp:cNvPr id="0" name=""/>
        <dsp:cNvSpPr/>
      </dsp:nvSpPr>
      <dsp:spPr>
        <a:xfrm>
          <a:off x="669133" y="3621543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-?-</a:t>
          </a:r>
          <a:endParaRPr lang="en-US" sz="1600" kern="1200"/>
        </a:p>
      </dsp:txBody>
      <dsp:txXfrm>
        <a:off x="669133" y="3621543"/>
        <a:ext cx="6128541" cy="579336"/>
      </dsp:txXfrm>
    </dsp:sp>
    <dsp:sp modelId="{2DFF4258-8C99-48C3-98BA-0100A34F585B}">
      <dsp:nvSpPr>
        <dsp:cNvPr id="0" name=""/>
        <dsp:cNvSpPr/>
      </dsp:nvSpPr>
      <dsp:spPr>
        <a:xfrm>
          <a:off x="0" y="4345714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3297B1-C1ED-4E9E-B9B8-156C84EAEB9A}">
      <dsp:nvSpPr>
        <dsp:cNvPr id="0" name=""/>
        <dsp:cNvSpPr/>
      </dsp:nvSpPr>
      <dsp:spPr>
        <a:xfrm>
          <a:off x="175249" y="4476065"/>
          <a:ext cx="318635" cy="318635"/>
        </a:xfrm>
        <a:prstGeom prst="rect">
          <a:avLst/>
        </a:prstGeom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7B901BF-833F-4721-A319-B4EF08F5D604}">
      <dsp:nvSpPr>
        <dsp:cNvPr id="0" name=""/>
        <dsp:cNvSpPr/>
      </dsp:nvSpPr>
      <dsp:spPr>
        <a:xfrm>
          <a:off x="669133" y="4345714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Yes.</a:t>
          </a:r>
          <a:endParaRPr lang="en-US" sz="1600" kern="1200"/>
        </a:p>
      </dsp:txBody>
      <dsp:txXfrm>
        <a:off x="669133" y="4345714"/>
        <a:ext cx="6128541" cy="579336"/>
      </dsp:txXfrm>
    </dsp:sp>
    <dsp:sp modelId="{2A961BC8-C018-4410-AC46-BE32291D9AB4}">
      <dsp:nvSpPr>
        <dsp:cNvPr id="0" name=""/>
        <dsp:cNvSpPr/>
      </dsp:nvSpPr>
      <dsp:spPr>
        <a:xfrm>
          <a:off x="0" y="5069885"/>
          <a:ext cx="6797675" cy="579336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1794B0-DB3E-4B77-AD2E-6A318D1492D4}">
      <dsp:nvSpPr>
        <dsp:cNvPr id="0" name=""/>
        <dsp:cNvSpPr/>
      </dsp:nvSpPr>
      <dsp:spPr>
        <a:xfrm>
          <a:off x="175249" y="5200236"/>
          <a:ext cx="318635" cy="318635"/>
        </a:xfrm>
        <a:prstGeom prst="rect">
          <a:avLst/>
        </a:prstGeom>
        <a:blipFill>
          <a:blip xmlns:r="http://schemas.openxmlformats.org/officeDocument/2006/relationships"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5BF541-9B7F-4644-928B-E14831D6CE4D}">
      <dsp:nvSpPr>
        <dsp:cNvPr id="0" name=""/>
        <dsp:cNvSpPr/>
      </dsp:nvSpPr>
      <dsp:spPr>
        <a:xfrm>
          <a:off x="669133" y="5069885"/>
          <a:ext cx="6128541" cy="57933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1313" tIns="61313" rIns="61313" bIns="61313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kumimoji="1" lang="en-US" sz="1600" kern="1200"/>
            <a:t>The Grand-tour is starting!</a:t>
          </a:r>
          <a:endParaRPr lang="en-US" sz="1600" kern="1200"/>
        </a:p>
      </dsp:txBody>
      <dsp:txXfrm>
        <a:off x="669133" y="5069885"/>
        <a:ext cx="6128541" cy="5793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0504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010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8520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7023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201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134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2825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734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0554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537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394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7/22/2019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190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369F030-0D29-4E02-A5E8-E4A3B9ED8F7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1" y="10"/>
            <a:ext cx="12191999" cy="6857990"/>
          </a:xfrm>
          <a:prstGeom prst="rect">
            <a:avLst/>
          </a:prstGeom>
        </p:spPr>
      </p:pic>
      <p:sp>
        <p:nvSpPr>
          <p:cNvPr id="31" name="Rectangle 24">
            <a:extLst>
              <a:ext uri="{FF2B5EF4-FFF2-40B4-BE49-F238E27FC236}">
                <a16:creationId xmlns:a16="http://schemas.microsoft.com/office/drawing/2014/main" id="{7319A1DD-F557-4EC6-8A8C-F7617B4CD6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3118982"/>
            <a:ext cx="7537704" cy="2462668"/>
          </a:xfrm>
          <a:prstGeom prst="rect">
            <a:avLst/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915A5A51-239B-4214-BE01-B97F58BFD3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85517" y="3331444"/>
            <a:ext cx="6470692" cy="1229306"/>
          </a:xfrm>
        </p:spPr>
        <p:txBody>
          <a:bodyPr>
            <a:normAutofit/>
          </a:bodyPr>
          <a:lstStyle/>
          <a:p>
            <a:r>
              <a:rPr kumimoji="1" lang="ja-JP" altLang="en-US" sz="4600">
                <a:solidFill>
                  <a:schemeClr val="tx1"/>
                </a:solidFill>
              </a:rPr>
              <a:t>新旧</a:t>
            </a:r>
            <a:r>
              <a:rPr kumimoji="1" lang="en-US" altLang="ja-JP" sz="4600">
                <a:solidFill>
                  <a:schemeClr val="tx1"/>
                </a:solidFill>
              </a:rPr>
              <a:t>-</a:t>
            </a:r>
            <a:r>
              <a:rPr kumimoji="1" lang="ja-JP" altLang="en-US" sz="4600">
                <a:solidFill>
                  <a:schemeClr val="tx1"/>
                </a:solidFill>
              </a:rPr>
              <a:t>現代文明の幕開け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6BA018E2-751B-4167-AF2B-86C70DE9CC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85516" y="4735799"/>
            <a:ext cx="6470693" cy="605256"/>
          </a:xfrm>
        </p:spPr>
        <p:txBody>
          <a:bodyPr>
            <a:normAutofit/>
          </a:bodyPr>
          <a:lstStyle/>
          <a:p>
            <a:r>
              <a:rPr kumimoji="1" lang="en-US" altLang="ja-JP"/>
              <a:t>-7000</a:t>
            </a:r>
            <a:r>
              <a:rPr kumimoji="1" lang="ja-JP" altLang="en-US"/>
              <a:t>億年分の文明開化</a:t>
            </a:r>
            <a:r>
              <a:rPr kumimoji="1" lang="en-US" altLang="ja-JP"/>
              <a:t>-</a:t>
            </a:r>
          </a:p>
        </p:txBody>
      </p:sp>
      <p:cxnSp>
        <p:nvCxnSpPr>
          <p:cNvPr id="32" name="Straight Connector 26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0211" y="4641183"/>
            <a:ext cx="6309360" cy="0"/>
          </a:xfrm>
          <a:prstGeom prst="line">
            <a:avLst/>
          </a:prstGeom>
          <a:ln w="19050">
            <a:solidFill>
              <a:schemeClr val="accent1">
                <a:alpha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8">
            <a:extLst>
              <a:ext uri="{FF2B5EF4-FFF2-40B4-BE49-F238E27FC236}">
                <a16:creationId xmlns:a16="http://schemas.microsoft.com/office/drawing/2014/main" id="{D50218C5-E017-43D2-8345-FD9FBF0C9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62626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9689265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E1530B0-6F96-46C0-8B3E-3215CB756B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54910CF-1B56-45D3-960A-E89F7B3B91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タイトル 1">
            <a:extLst>
              <a:ext uri="{FF2B5EF4-FFF2-40B4-BE49-F238E27FC236}">
                <a16:creationId xmlns:a16="http://schemas.microsoft.com/office/drawing/2014/main" id="{C627917C-337E-4C77-8A64-9F233F57E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5"/>
            <a:ext cx="3084844" cy="5772840"/>
          </a:xfrm>
        </p:spPr>
        <p:txBody>
          <a:bodyPr anchor="ctr">
            <a:normAutofit/>
          </a:bodyPr>
          <a:lstStyle/>
          <a:p>
            <a:r>
              <a:rPr kumimoji="1" lang="en-US" altLang="ja-JP" sz="3600">
                <a:solidFill>
                  <a:schemeClr val="bg1"/>
                </a:solidFill>
              </a:rPr>
              <a:t>Hello!</a:t>
            </a:r>
            <a:endParaRPr kumimoji="1" lang="ja-JP" altLang="en-US" sz="3600">
              <a:solidFill>
                <a:schemeClr val="bg1"/>
              </a:solidFill>
            </a:endParaRPr>
          </a:p>
        </p:txBody>
      </p:sp>
      <p:graphicFrame>
        <p:nvGraphicFramePr>
          <p:cNvPr id="5" name="コンテンツ プレースホルダー 2">
            <a:extLst>
              <a:ext uri="{FF2B5EF4-FFF2-40B4-BE49-F238E27FC236}">
                <a16:creationId xmlns:a16="http://schemas.microsoft.com/office/drawing/2014/main" id="{2F92C520-64D7-487D-829D-42A53447E2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00302679"/>
              </p:ext>
            </p:extLst>
          </p:nvPr>
        </p:nvGraphicFramePr>
        <p:xfrm>
          <a:off x="4741863" y="639763"/>
          <a:ext cx="6797675" cy="56499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690498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">
      <a:dk1>
        <a:srgbClr val="000000"/>
      </a:dk1>
      <a:lt1>
        <a:srgbClr val="FFFFFF"/>
      </a:lt1>
      <a:dk2>
        <a:srgbClr val="41242E"/>
      </a:dk2>
      <a:lt2>
        <a:srgbClr val="E4E2E8"/>
      </a:lt2>
      <a:accent1>
        <a:srgbClr val="99A67D"/>
      </a:accent1>
      <a:accent2>
        <a:srgbClr val="A8A373"/>
      </a:accent2>
      <a:accent3>
        <a:srgbClr val="BA9C7F"/>
      </a:accent3>
      <a:accent4>
        <a:srgbClr val="BA837F"/>
      </a:accent4>
      <a:accent5>
        <a:srgbClr val="C492A3"/>
      </a:accent5>
      <a:accent6>
        <a:srgbClr val="BA7FAC"/>
      </a:accent6>
      <a:hlink>
        <a:srgbClr val="816BAF"/>
      </a:hlink>
      <a:folHlink>
        <a:srgbClr val="7F7F7F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56</Words>
  <Application>Microsoft Office PowerPoint</Application>
  <PresentationFormat>ワイド画面</PresentationFormat>
  <Paragraphs>11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5" baseType="lpstr">
      <vt:lpstr>Calibri</vt:lpstr>
      <vt:lpstr>Calibri Light</vt:lpstr>
      <vt:lpstr>RetrospectVTI</vt:lpstr>
      <vt:lpstr>新旧-現代文明の幕開け</vt:lpstr>
      <vt:lpstr>Hello!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新旧-現代文明の幕開け</dc:title>
  <dc:creator>遠藤 隆昭</dc:creator>
  <cp:lastModifiedBy>遠藤 隆昭</cp:lastModifiedBy>
  <cp:revision>1</cp:revision>
  <dcterms:created xsi:type="dcterms:W3CDTF">2019-07-22T11:20:25Z</dcterms:created>
  <dcterms:modified xsi:type="dcterms:W3CDTF">2019-07-22T11:24:54Z</dcterms:modified>
</cp:coreProperties>
</file>