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56" r:id="rId3"/>
    <p:sldId id="261" r:id="rId4"/>
    <p:sldId id="259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C778D3-1628-410E-8B64-707E1D51C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2355A4-B35F-48E3-9649-AD1D33038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ED1D33-3AF8-4111-BF19-9B4304B51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7461E1-CCE5-4BD9-AC80-5CA56155B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AAADE4-8999-4E9E-A0A4-E6F9CCA1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241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6A7CE3-0759-4ED7-81C9-4F96E368D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F8CE78-000F-48A3-AF04-E49FB260A4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503227-D3A5-4DAA-80C7-C78957E33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B39278-68D0-4A6F-A8D7-76ED5CF60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A1DA27-AC41-48C3-9FD3-637064946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70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1318C35-34DD-4C5F-AC75-A8BD34917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81980C7-7F5A-4A0D-AC1D-F0E44D5D8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D7C428-F4DC-4238-9582-5393F5003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1FB7E7-7D67-42D1-B7D4-25424610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C99012-BA0C-47F6-BEA5-B01C719F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360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7A322B-CB55-41F0-A2A6-FBC815A8D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60B40E-C539-4064-AE9B-8919201EC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7B73B7-2C37-40A4-BC18-12445989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2A0113-C2ED-4B27-87B5-9A1F3509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1A72DB-FFEE-4760-A61C-15519388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60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2AE87E-AA57-4478-906E-5A840226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8B0F90-790F-4771-AA85-6452EC201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A3FBBE-8AA9-4318-8F91-A0A4A6B6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4B030B-5AD6-437E-9C72-AC22E788F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C1B908-5D47-4360-A815-DCDD96A4C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7198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52D431-706B-4C05-A57C-CC74E65F2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3AB751-DF75-472C-AEA3-3852B9C7A2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57F8E9E-4EA0-4961-BD25-A779DA501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0F70B0-A298-4E56-8248-77FA2640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94F6A5-2EC2-40E3-B527-D4902749B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AEE594-4DDE-43CA-BCAC-A716D1A5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25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AECF38-BE65-4492-ADD0-C88DB946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6C3B8E-A060-44F8-BB12-55DF42817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2591220-A6ED-4FC0-A7C7-D02E15DC0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2447A33-1CB3-4162-950E-C64B95F93A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EBA3C78-3796-46ED-A424-4FA495FD4F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56E05C3-54E7-4690-974D-E4A22A936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BDA73F-4CAE-4887-A7E6-91393676C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59A1F16-0EBA-4370-A211-12D91D39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34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AF696E-19EE-426D-A98D-A038C71B1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5174FA4-3238-4477-8735-CC8303825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35F56EC-580E-4D26-9E8E-FF904A61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49E2960-3A39-4F49-8C50-DC83E4744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90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77B8536-1CAB-4661-851E-BB8895168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4095F6A-CA18-4A8C-8CB8-94FF4D835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572720-88B1-405F-BF1D-DF285822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12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62D9FB-70DB-401D-A401-96B6DD3F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2EFFFC-FC49-4415-A4EE-0DB430C27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EA731C8-F88C-429F-8AB5-A379BBE66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83192BC-B01D-4394-BF74-3CE57E217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368999-4D55-4498-8FFD-75950DB8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1C8D36-78E4-4005-A4CE-C50A7CF7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58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B6B47D-F415-4B3C-A1FC-B51DCD4AA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014415C-28B8-4BE3-902D-614CEB2E3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58ED19-EEE6-4C8A-859E-F748E7F02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C72B93F-35BF-4D8D-BE1E-6D8DD84F3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6DA3FE-6626-4285-BCDA-F2A29296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AF3642-FF62-4B0E-AEFF-62250951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546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26EE9AD-B1B2-4DAE-B1BF-BB10C4053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2747B8-342E-4731-9C4F-9144F9C5B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1C891D-1504-4DC4-8A49-5DCACA0B5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7D78E-646E-402C-A0B6-EE8428B653AB}" type="datetimeFigureOut">
              <a:rPr kumimoji="1" lang="ja-JP" altLang="en-US" smtClean="0"/>
              <a:t>2022/2/7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79E77-FF3A-49B8-A56B-A633159622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A6F818-0490-424A-90E6-CD8B0F752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320D4-3606-45A5-B12D-6264742B5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2508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56313A-EEE0-443E-B57A-3523A5986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対戦型なぞ解き整理ゲーム</a:t>
            </a:r>
            <a:br>
              <a:rPr kumimoji="1" lang="en-US" altLang="ja-JP" dirty="0"/>
            </a:br>
            <a:r>
              <a:rPr kumimoji="1" lang="en-US" altLang="ja-JP" dirty="0"/>
              <a:t>-Sorotta2-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1C7173-D9DF-4F01-96AD-8700377A6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kumimoji="1" lang="en-US" altLang="ja-JP" dirty="0"/>
          </a:p>
          <a:p>
            <a:r>
              <a:rPr kumimoji="1" lang="ja-JP" altLang="en-US" dirty="0"/>
              <a:t>このゲームは、人々が経験した超常現象についての誤解を解くためのもの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であります。</a:t>
            </a:r>
            <a:endParaRPr kumimoji="1" lang="en-US" altLang="ja-JP" dirty="0"/>
          </a:p>
          <a:p>
            <a:r>
              <a:rPr lang="ja-JP" altLang="en-US" dirty="0"/>
              <a:t>人々が経験した超常現象は人体に作用するものであり、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科学現象で説明できるものでございます。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青色は皆さんの仲間です、赤は仮に悪者とします。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みなさんは青の手札で、青色を導いてください。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答えが揃いましたら、悪者とバトルです。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気に入って下さいましたら、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 err="1"/>
              <a:t>Acisuan</a:t>
            </a:r>
            <a:r>
              <a:rPr lang="ja-JP" altLang="en-US" dirty="0"/>
              <a:t>ホームページの宵明けの青空にもよろしくお願いします。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6788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572314-90AD-4EAF-9E3D-D4FB66384DC7}"/>
              </a:ext>
            </a:extLst>
          </p:cNvPr>
          <p:cNvSpPr/>
          <p:nvPr/>
        </p:nvSpPr>
        <p:spPr>
          <a:xfrm>
            <a:off x="206830" y="976585"/>
            <a:ext cx="1444566" cy="1905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ここにおいてね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4CD795AD-AD3A-415F-97B7-8E290437D647}"/>
              </a:ext>
            </a:extLst>
          </p:cNvPr>
          <p:cNvSpPr txBox="1"/>
          <p:nvPr/>
        </p:nvSpPr>
        <p:spPr>
          <a:xfrm>
            <a:off x="185974" y="4071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手札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BADB8D-EF08-4C6C-A630-0782D5887282}"/>
              </a:ext>
            </a:extLst>
          </p:cNvPr>
          <p:cNvSpPr txBox="1"/>
          <p:nvPr/>
        </p:nvSpPr>
        <p:spPr>
          <a:xfrm>
            <a:off x="1958131" y="660609"/>
            <a:ext cx="3694106" cy="307169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961DEBC-B968-4A13-9A2B-7827295F99DB}"/>
              </a:ext>
            </a:extLst>
          </p:cNvPr>
          <p:cNvSpPr txBox="1"/>
          <p:nvPr/>
        </p:nvSpPr>
        <p:spPr>
          <a:xfrm>
            <a:off x="2251502" y="122392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sz="1050" dirty="0">
                <a:solidFill>
                  <a:schemeClr val="bg1"/>
                </a:solidFill>
              </a:rPr>
              <a:t> </a:t>
            </a:r>
          </a:p>
          <a:p>
            <a:r>
              <a:rPr lang="ja-JP" altLang="en-US" sz="1050" dirty="0">
                <a:solidFill>
                  <a:schemeClr val="bg1"/>
                </a:solidFill>
              </a:rPr>
              <a:t>最近、何だかムカつくなあ、体の調子が悪いのかな。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47B4895-0E34-4264-B1AC-264FFE93B017}"/>
              </a:ext>
            </a:extLst>
          </p:cNvPr>
          <p:cNvSpPr txBox="1"/>
          <p:nvPr/>
        </p:nvSpPr>
        <p:spPr>
          <a:xfrm>
            <a:off x="4029421" y="1238420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病気のせいじゃないか？</a:t>
            </a:r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B0E9CF-521B-4EB8-8022-7A3726B32F17}"/>
              </a:ext>
            </a:extLst>
          </p:cNvPr>
          <p:cNvSpPr txBox="1"/>
          <p:nvPr/>
        </p:nvSpPr>
        <p:spPr>
          <a:xfrm>
            <a:off x="573096" y="4585115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何だ、うわさでしかない。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風邪をひかないようにするのは勝手だけど、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あいつの心配をしろよ。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A7BF7C-7B95-496E-8AC7-337B746A953A}"/>
              </a:ext>
            </a:extLst>
          </p:cNvPr>
          <p:cNvSpPr txBox="1"/>
          <p:nvPr/>
        </p:nvSpPr>
        <p:spPr>
          <a:xfrm>
            <a:off x="2408831" y="4440333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「風邪を誰かがひく前に気づかないとな。」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風邪分からないけど、言ってみたみたいで嫌。</a:t>
            </a:r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4063137-B511-4AF3-BE39-5C85181B75D1}"/>
              </a:ext>
            </a:extLst>
          </p:cNvPr>
          <p:cNvSpPr txBox="1"/>
          <p:nvPr/>
        </p:nvSpPr>
        <p:spPr>
          <a:xfrm>
            <a:off x="4171508" y="4419801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こいつイラついていないか、他人事じゃないけど、空気悪いって言い換えじゃないよな。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8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572314-90AD-4EAF-9E3D-D4FB66384DC7}"/>
              </a:ext>
            </a:extLst>
          </p:cNvPr>
          <p:cNvSpPr/>
          <p:nvPr/>
        </p:nvSpPr>
        <p:spPr>
          <a:xfrm>
            <a:off x="206830" y="976585"/>
            <a:ext cx="1444566" cy="1905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ここにおいてね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4CD795AD-AD3A-415F-97B7-8E290437D647}"/>
              </a:ext>
            </a:extLst>
          </p:cNvPr>
          <p:cNvSpPr txBox="1"/>
          <p:nvPr/>
        </p:nvSpPr>
        <p:spPr>
          <a:xfrm>
            <a:off x="185974" y="4071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手札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BADB8D-EF08-4C6C-A630-0782D5887282}"/>
              </a:ext>
            </a:extLst>
          </p:cNvPr>
          <p:cNvSpPr txBox="1"/>
          <p:nvPr/>
        </p:nvSpPr>
        <p:spPr>
          <a:xfrm>
            <a:off x="1958131" y="660609"/>
            <a:ext cx="3694106" cy="307169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961DEBC-B968-4A13-9A2B-7827295F99DB}"/>
              </a:ext>
            </a:extLst>
          </p:cNvPr>
          <p:cNvSpPr txBox="1"/>
          <p:nvPr/>
        </p:nvSpPr>
        <p:spPr>
          <a:xfrm>
            <a:off x="2251502" y="122392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風邪がうつっては大変だ、どうしようか。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47B4895-0E34-4264-B1AC-264FFE93B017}"/>
              </a:ext>
            </a:extLst>
          </p:cNvPr>
          <p:cNvSpPr txBox="1"/>
          <p:nvPr/>
        </p:nvSpPr>
        <p:spPr>
          <a:xfrm>
            <a:off x="4029421" y="1238420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>
                    <a:lumMod val="95000"/>
                    <a:lumOff val="5000"/>
                  </a:schemeClr>
                </a:solidFill>
              </a:rPr>
              <a:t>あいつ、風邪ひいたらしいぞ。</a:t>
            </a:r>
            <a:endParaRPr lang="en-US" altLang="ja-JP" sz="105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1050" dirty="0">
                <a:solidFill>
                  <a:schemeClr val="bg1">
                    <a:lumMod val="95000"/>
                    <a:lumOff val="5000"/>
                  </a:schemeClr>
                </a:solidFill>
              </a:rPr>
              <a:t>うつらない様にしないとな。</a:t>
            </a:r>
            <a:endParaRPr lang="en-US" altLang="ja-JP" sz="105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ja-JP" altLang="en-US" sz="1050" dirty="0">
                <a:solidFill>
                  <a:schemeClr val="bg1">
                    <a:lumMod val="95000"/>
                    <a:lumOff val="5000"/>
                  </a:schemeClr>
                </a:solidFill>
              </a:rPr>
              <a:t>あー、空気悪い。</a:t>
            </a:r>
            <a:endParaRPr lang="en-US" altLang="ja-JP" sz="105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49FAB2-18D9-441F-A663-AF64E0470DA0}"/>
              </a:ext>
            </a:extLst>
          </p:cNvPr>
          <p:cNvSpPr txBox="1"/>
          <p:nvPr/>
        </p:nvSpPr>
        <p:spPr>
          <a:xfrm>
            <a:off x="3749317" y="764849"/>
            <a:ext cx="140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悪者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F363E51-FCF8-41F6-AC14-0138971205D6}"/>
              </a:ext>
            </a:extLst>
          </p:cNvPr>
          <p:cNvSpPr/>
          <p:nvPr/>
        </p:nvSpPr>
        <p:spPr>
          <a:xfrm>
            <a:off x="606056" y="4713594"/>
            <a:ext cx="1352063" cy="172973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分かるかな？</a:t>
            </a:r>
            <a:endParaRPr kumimoji="1"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F0AF8A97-12B1-4B43-BBC2-A4DE71EFB71B}"/>
              </a:ext>
            </a:extLst>
          </p:cNvPr>
          <p:cNvSpPr txBox="1"/>
          <p:nvPr/>
        </p:nvSpPr>
        <p:spPr>
          <a:xfrm>
            <a:off x="679113" y="4128702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何だ、うわさでしかない。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風邪をひかないようにするのは勝手だけど、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あいつの心配をしろよ。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1A815F22-1F64-4565-B922-E3635AAFB1F7}"/>
              </a:ext>
            </a:extLst>
          </p:cNvPr>
          <p:cNvSpPr txBox="1"/>
          <p:nvPr/>
        </p:nvSpPr>
        <p:spPr>
          <a:xfrm>
            <a:off x="2514848" y="3983920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「風邪を誰かがひく前に気づかないとな。」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風邪分からないけど、言ってみたみたいで嫌。</a:t>
            </a:r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B83D3CBA-CE71-490E-B409-712190C0FF29}"/>
              </a:ext>
            </a:extLst>
          </p:cNvPr>
          <p:cNvSpPr txBox="1"/>
          <p:nvPr/>
        </p:nvSpPr>
        <p:spPr>
          <a:xfrm>
            <a:off x="4277525" y="396338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こいつイラついていないか、他人事じゃないけど、空気悪いって言い換えじゃないよな。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3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572314-90AD-4EAF-9E3D-D4FB66384DC7}"/>
              </a:ext>
            </a:extLst>
          </p:cNvPr>
          <p:cNvSpPr/>
          <p:nvPr/>
        </p:nvSpPr>
        <p:spPr>
          <a:xfrm>
            <a:off x="206830" y="976585"/>
            <a:ext cx="1444566" cy="1905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ここにおいてね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4CD795AD-AD3A-415F-97B7-8E290437D647}"/>
              </a:ext>
            </a:extLst>
          </p:cNvPr>
          <p:cNvSpPr txBox="1"/>
          <p:nvPr/>
        </p:nvSpPr>
        <p:spPr>
          <a:xfrm>
            <a:off x="185974" y="4071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手札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BADB8D-EF08-4C6C-A630-0782D5887282}"/>
              </a:ext>
            </a:extLst>
          </p:cNvPr>
          <p:cNvSpPr txBox="1"/>
          <p:nvPr/>
        </p:nvSpPr>
        <p:spPr>
          <a:xfrm>
            <a:off x="1958131" y="660609"/>
            <a:ext cx="3694106" cy="307169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961DEBC-B968-4A13-9A2B-7827295F99DB}"/>
              </a:ext>
            </a:extLst>
          </p:cNvPr>
          <p:cNvSpPr txBox="1"/>
          <p:nvPr/>
        </p:nvSpPr>
        <p:spPr>
          <a:xfrm>
            <a:off x="2251502" y="122392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友達がいない。</a:t>
            </a:r>
            <a:endParaRPr lang="en-US" altLang="ja-JP" sz="1050" dirty="0">
              <a:solidFill>
                <a:schemeClr val="bg1"/>
              </a:solidFill>
            </a:endParaRPr>
          </a:p>
          <a:p>
            <a:br>
              <a:rPr lang="en-US" altLang="ja-JP" sz="1050" dirty="0">
                <a:solidFill>
                  <a:schemeClr val="bg1"/>
                </a:solidFill>
              </a:rPr>
            </a:b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47B4895-0E34-4264-B1AC-264FFE93B017}"/>
              </a:ext>
            </a:extLst>
          </p:cNvPr>
          <p:cNvSpPr txBox="1"/>
          <p:nvPr/>
        </p:nvSpPr>
        <p:spPr>
          <a:xfrm>
            <a:off x="4029421" y="1238420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友達は嫌いですか？</a:t>
            </a:r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64E9DFA-A410-4930-A404-72CB9462290F}"/>
              </a:ext>
            </a:extLst>
          </p:cNvPr>
          <p:cNvSpPr txBox="1"/>
          <p:nvPr/>
        </p:nvSpPr>
        <p:spPr>
          <a:xfrm>
            <a:off x="633805" y="4535397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連絡切れて５年。何か聞こえ始めたぞ。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6C86C13-18E2-4F57-B659-743423E74E94}"/>
              </a:ext>
            </a:extLst>
          </p:cNvPr>
          <p:cNvSpPr txBox="1"/>
          <p:nvPr/>
        </p:nvSpPr>
        <p:spPr>
          <a:xfrm>
            <a:off x="2251502" y="4535398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前にもあったな、こういうパターン、刑事事件じゃなかったっけ。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6CE539D-5A79-4E13-A69D-8BFBB8DD3BF0}"/>
              </a:ext>
            </a:extLst>
          </p:cNvPr>
          <p:cNvSpPr txBox="1"/>
          <p:nvPr/>
        </p:nvSpPr>
        <p:spPr>
          <a:xfrm>
            <a:off x="3848050" y="4535399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こいつ事件にでも巻き込まれたんじゃないか。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話が変だぞ。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08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572314-90AD-4EAF-9E3D-D4FB66384DC7}"/>
              </a:ext>
            </a:extLst>
          </p:cNvPr>
          <p:cNvSpPr/>
          <p:nvPr/>
        </p:nvSpPr>
        <p:spPr>
          <a:xfrm>
            <a:off x="206830" y="976585"/>
            <a:ext cx="1444566" cy="1905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ここにおいてね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4CD795AD-AD3A-415F-97B7-8E290437D647}"/>
              </a:ext>
            </a:extLst>
          </p:cNvPr>
          <p:cNvSpPr txBox="1"/>
          <p:nvPr/>
        </p:nvSpPr>
        <p:spPr>
          <a:xfrm>
            <a:off x="185974" y="4071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手札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BADB8D-EF08-4C6C-A630-0782D5887282}"/>
              </a:ext>
            </a:extLst>
          </p:cNvPr>
          <p:cNvSpPr txBox="1"/>
          <p:nvPr/>
        </p:nvSpPr>
        <p:spPr>
          <a:xfrm>
            <a:off x="1958131" y="660609"/>
            <a:ext cx="3694106" cy="307169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961DEBC-B968-4A13-9A2B-7827295F99DB}"/>
              </a:ext>
            </a:extLst>
          </p:cNvPr>
          <p:cNvSpPr txBox="1"/>
          <p:nvPr/>
        </p:nvSpPr>
        <p:spPr>
          <a:xfrm>
            <a:off x="2251502" y="1223928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連絡切れた気がする、これもう送りたくないな。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でも、こいつと連絡切れると友達ゼロになっちゃうぞ。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47B4895-0E34-4264-B1AC-264FFE93B017}"/>
              </a:ext>
            </a:extLst>
          </p:cNvPr>
          <p:cNvSpPr txBox="1"/>
          <p:nvPr/>
        </p:nvSpPr>
        <p:spPr>
          <a:xfrm>
            <a:off x="4029421" y="1238420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気にしないで、</a:t>
            </a:r>
            <a:r>
              <a:rPr lang="en-US" altLang="ja-JP" sz="1050" dirty="0">
                <a:solidFill>
                  <a:schemeClr val="bg1"/>
                </a:solidFill>
              </a:rPr>
              <a:t>LINE</a:t>
            </a:r>
            <a:r>
              <a:rPr lang="ja-JP" altLang="en-US" sz="1050" dirty="0">
                <a:solidFill>
                  <a:schemeClr val="bg1"/>
                </a:solidFill>
              </a:rPr>
              <a:t>ちょっと忘れてただけ、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またいつでも書いてね。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49FAB2-18D9-441F-A663-AF64E0470DA0}"/>
              </a:ext>
            </a:extLst>
          </p:cNvPr>
          <p:cNvSpPr txBox="1"/>
          <p:nvPr/>
        </p:nvSpPr>
        <p:spPr>
          <a:xfrm>
            <a:off x="3631023" y="791919"/>
            <a:ext cx="140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悪者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F363E51-FCF8-41F6-AC14-0138971205D6}"/>
              </a:ext>
            </a:extLst>
          </p:cNvPr>
          <p:cNvSpPr/>
          <p:nvPr/>
        </p:nvSpPr>
        <p:spPr>
          <a:xfrm>
            <a:off x="606056" y="4713594"/>
            <a:ext cx="1352063" cy="172973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分かるかな？</a:t>
            </a:r>
            <a:endParaRPr kumimoji="1"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E71B6DFB-5D2C-496C-AFC9-2660F364955D}"/>
              </a:ext>
            </a:extLst>
          </p:cNvPr>
          <p:cNvSpPr txBox="1"/>
          <p:nvPr/>
        </p:nvSpPr>
        <p:spPr>
          <a:xfrm>
            <a:off x="1643793" y="3609334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連絡切れて５年。何か聞こえ始めたぞ。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FB27F4C0-3BE3-49CA-A777-767F5FEEFD29}"/>
              </a:ext>
            </a:extLst>
          </p:cNvPr>
          <p:cNvSpPr txBox="1"/>
          <p:nvPr/>
        </p:nvSpPr>
        <p:spPr>
          <a:xfrm>
            <a:off x="3261490" y="3609335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前にもあったな、こういうパターン、刑事事件じゃなかったっけ。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DCE9A6A5-9EAE-4E96-9816-A592FB0111C0}"/>
              </a:ext>
            </a:extLst>
          </p:cNvPr>
          <p:cNvSpPr txBox="1"/>
          <p:nvPr/>
        </p:nvSpPr>
        <p:spPr>
          <a:xfrm>
            <a:off x="4858038" y="3609336"/>
            <a:ext cx="1205948" cy="1661993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こいつ事件にでも巻き込まれたんじゃないか。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話が変だぞ。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28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572314-90AD-4EAF-9E3D-D4FB66384DC7}"/>
              </a:ext>
            </a:extLst>
          </p:cNvPr>
          <p:cNvSpPr/>
          <p:nvPr/>
        </p:nvSpPr>
        <p:spPr>
          <a:xfrm>
            <a:off x="206830" y="976585"/>
            <a:ext cx="1444566" cy="1905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ここにおいてね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4CD795AD-AD3A-415F-97B7-8E290437D647}"/>
              </a:ext>
            </a:extLst>
          </p:cNvPr>
          <p:cNvSpPr txBox="1"/>
          <p:nvPr/>
        </p:nvSpPr>
        <p:spPr>
          <a:xfrm>
            <a:off x="185974" y="4071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手札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BADB8D-EF08-4C6C-A630-0782D5887282}"/>
              </a:ext>
            </a:extLst>
          </p:cNvPr>
          <p:cNvSpPr txBox="1"/>
          <p:nvPr/>
        </p:nvSpPr>
        <p:spPr>
          <a:xfrm>
            <a:off x="1958131" y="660609"/>
            <a:ext cx="3694106" cy="307169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961DEBC-B968-4A13-9A2B-7827295F99DB}"/>
              </a:ext>
            </a:extLst>
          </p:cNvPr>
          <p:cNvSpPr txBox="1"/>
          <p:nvPr/>
        </p:nvSpPr>
        <p:spPr>
          <a:xfrm>
            <a:off x="2251502" y="122392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幻聴だと。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47B4895-0E34-4264-B1AC-264FFE93B017}"/>
              </a:ext>
            </a:extLst>
          </p:cNvPr>
          <p:cNvSpPr txBox="1"/>
          <p:nvPr/>
        </p:nvSpPr>
        <p:spPr>
          <a:xfrm>
            <a:off x="4029421" y="1238420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君は君が喋っているんだよ。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04C5A1-E8BA-4A56-9A22-FB2E4995EBC6}"/>
              </a:ext>
            </a:extLst>
          </p:cNvPr>
          <p:cNvSpPr txBox="1"/>
          <p:nvPr/>
        </p:nvSpPr>
        <p:spPr>
          <a:xfrm>
            <a:off x="2435793" y="4647501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集中できないから言ってるのに、出来なかったら何だ。退職か、大変だ。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70AFF20-A847-485A-8965-627433F4A214}"/>
              </a:ext>
            </a:extLst>
          </p:cNvPr>
          <p:cNvSpPr txBox="1"/>
          <p:nvPr/>
        </p:nvSpPr>
        <p:spPr>
          <a:xfrm>
            <a:off x="4029421" y="4654660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きみきみ、ストーカーに辞めさせられてしまう職場の話に似てないかい。</a:t>
            </a:r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BB0F07B-CA7A-4598-95E6-D4F50FDF05F3}"/>
              </a:ext>
            </a:extLst>
          </p:cNvPr>
          <p:cNvSpPr txBox="1"/>
          <p:nvPr/>
        </p:nvSpPr>
        <p:spPr>
          <a:xfrm>
            <a:off x="835390" y="466019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仕事できればいいんだ。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聞こえなければ何とかなる。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203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572314-90AD-4EAF-9E3D-D4FB66384DC7}"/>
              </a:ext>
            </a:extLst>
          </p:cNvPr>
          <p:cNvSpPr/>
          <p:nvPr/>
        </p:nvSpPr>
        <p:spPr>
          <a:xfrm>
            <a:off x="306070" y="1058645"/>
            <a:ext cx="1444566" cy="1905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/>
              <a:t>ここにおいてね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4CD795AD-AD3A-415F-97B7-8E290437D647}"/>
              </a:ext>
            </a:extLst>
          </p:cNvPr>
          <p:cNvSpPr txBox="1"/>
          <p:nvPr/>
        </p:nvSpPr>
        <p:spPr>
          <a:xfrm>
            <a:off x="185974" y="4071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手札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BADB8D-EF08-4C6C-A630-0782D5887282}"/>
              </a:ext>
            </a:extLst>
          </p:cNvPr>
          <p:cNvSpPr txBox="1"/>
          <p:nvPr/>
        </p:nvSpPr>
        <p:spPr>
          <a:xfrm>
            <a:off x="1958131" y="660609"/>
            <a:ext cx="3694106" cy="307169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961DEBC-B968-4A13-9A2B-7827295F99DB}"/>
              </a:ext>
            </a:extLst>
          </p:cNvPr>
          <p:cNvSpPr txBox="1"/>
          <p:nvPr/>
        </p:nvSpPr>
        <p:spPr>
          <a:xfrm>
            <a:off x="2251502" y="1223928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聞こえてしょうがない、どうするんだ仕事できないぞ。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47B4895-0E34-4264-B1AC-264FFE93B017}"/>
              </a:ext>
            </a:extLst>
          </p:cNvPr>
          <p:cNvSpPr txBox="1"/>
          <p:nvPr/>
        </p:nvSpPr>
        <p:spPr>
          <a:xfrm>
            <a:off x="4029421" y="1218435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それはそうだね、じゃあ、仕事に集中しなさい。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49FAB2-18D9-441F-A663-AF64E0470DA0}"/>
              </a:ext>
            </a:extLst>
          </p:cNvPr>
          <p:cNvSpPr txBox="1"/>
          <p:nvPr/>
        </p:nvSpPr>
        <p:spPr>
          <a:xfrm>
            <a:off x="3631023" y="791919"/>
            <a:ext cx="140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悪者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F363E51-FCF8-41F6-AC14-0138971205D6}"/>
              </a:ext>
            </a:extLst>
          </p:cNvPr>
          <p:cNvSpPr/>
          <p:nvPr/>
        </p:nvSpPr>
        <p:spPr>
          <a:xfrm>
            <a:off x="606056" y="4713594"/>
            <a:ext cx="1352063" cy="172973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分かるかな？</a:t>
            </a:r>
            <a:endParaRPr kumimoji="1"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5434E623-26AF-4274-92CA-9F14CF7BDA81}"/>
              </a:ext>
            </a:extLst>
          </p:cNvPr>
          <p:cNvSpPr txBox="1"/>
          <p:nvPr/>
        </p:nvSpPr>
        <p:spPr>
          <a:xfrm>
            <a:off x="3899398" y="3416303"/>
            <a:ext cx="1205948" cy="1546577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集中できないから言ってるのに、出来なかったら何だ。退職か、大変だ。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5BE8D5C9-A3ED-4746-9361-8A96D4AB11F4}"/>
              </a:ext>
            </a:extLst>
          </p:cNvPr>
          <p:cNvSpPr txBox="1"/>
          <p:nvPr/>
        </p:nvSpPr>
        <p:spPr>
          <a:xfrm>
            <a:off x="5493026" y="3423462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きみきみ、ストーカーに辞めさせられてしまう職場の話に似てないかい。</a:t>
            </a:r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80DCAAB-185D-4FB8-94D2-32C0F5716F89}"/>
              </a:ext>
            </a:extLst>
          </p:cNvPr>
          <p:cNvSpPr txBox="1"/>
          <p:nvPr/>
        </p:nvSpPr>
        <p:spPr>
          <a:xfrm>
            <a:off x="2298995" y="3429000"/>
            <a:ext cx="1205948" cy="1500411"/>
          </a:xfrm>
          <a:prstGeom prst="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仕事できればいいんだ。</a:t>
            </a:r>
            <a:endParaRPr lang="en-US" altLang="ja-JP" sz="1050" dirty="0">
              <a:solidFill>
                <a:schemeClr val="bg1"/>
              </a:solidFill>
            </a:endParaRPr>
          </a:p>
          <a:p>
            <a:r>
              <a:rPr lang="ja-JP" altLang="en-US" sz="1050" dirty="0">
                <a:solidFill>
                  <a:schemeClr val="bg1"/>
                </a:solidFill>
              </a:rPr>
              <a:t>聞こえなければ何とかなる。</a:t>
            </a:r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bg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  <a:p>
            <a:endParaRPr lang="en-US" altLang="ja-JP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8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</TotalTime>
  <Words>596</Words>
  <Application>Microsoft Office PowerPoint</Application>
  <PresentationFormat>ワイド画面</PresentationFormat>
  <Paragraphs>149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対戦型なぞ解き整理ゲーム -Sorotta2-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遠藤 隆昭</dc:creator>
  <cp:lastModifiedBy>遠藤 隆昭</cp:lastModifiedBy>
  <cp:revision>88</cp:revision>
  <dcterms:created xsi:type="dcterms:W3CDTF">2019-06-21T16:18:36Z</dcterms:created>
  <dcterms:modified xsi:type="dcterms:W3CDTF">2022-02-07T11:17:37Z</dcterms:modified>
</cp:coreProperties>
</file>