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56" r:id="rId3"/>
    <p:sldId id="261" r:id="rId4"/>
    <p:sldId id="259" r:id="rId5"/>
    <p:sldId id="262" r:id="rId6"/>
    <p:sldId id="260" r:id="rId7"/>
    <p:sldId id="263"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90" d="100"/>
          <a:sy n="90" d="100"/>
        </p:scale>
        <p:origin x="1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C778D3-1628-410E-8B64-707E1D51C9A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A2355A4-B35F-48E3-9649-AD1D33038D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DED1D33-3AF8-4111-BF19-9B4304B51A4F}"/>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5" name="フッター プレースホルダー 4">
            <a:extLst>
              <a:ext uri="{FF2B5EF4-FFF2-40B4-BE49-F238E27FC236}">
                <a16:creationId xmlns:a16="http://schemas.microsoft.com/office/drawing/2014/main" id="{537461E1-CCE5-4BD9-AC80-5CA56155BE2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DAAADE4-8999-4E9E-A0A4-E6F9CCA1E42C}"/>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2765241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6A7CE3-0759-4ED7-81C9-4F96E368D1B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2F8CE78-000F-48A3-AF04-E49FB260A46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A503227-D3A5-4DAA-80C7-C78957E330A0}"/>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5" name="フッター プレースホルダー 4">
            <a:extLst>
              <a:ext uri="{FF2B5EF4-FFF2-40B4-BE49-F238E27FC236}">
                <a16:creationId xmlns:a16="http://schemas.microsoft.com/office/drawing/2014/main" id="{64B39278-68D0-4A6F-A8D7-76ED5CF60A9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BA1DA27-AC41-48C3-9FD3-637064946BE7}"/>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1102709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1318C35-34DD-4C5F-AC75-A8BD34917D1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81980C7-7F5A-4A0D-AC1D-F0E44D5D875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8D7C428-F4DC-4238-9582-5393F5003268}"/>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5" name="フッター プレースホルダー 4">
            <a:extLst>
              <a:ext uri="{FF2B5EF4-FFF2-40B4-BE49-F238E27FC236}">
                <a16:creationId xmlns:a16="http://schemas.microsoft.com/office/drawing/2014/main" id="{491FB7E7-7D67-42D1-B7D4-25424610D09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6C99012-BA0C-47F6-BEA5-B01C719F84B5}"/>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3546360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7A322B-CB55-41F0-A2A6-FBC815A8D3C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F60B40E-C539-4064-AE9B-8919201EC54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67B73B7-2C37-40A4-BC18-1244598969D7}"/>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5" name="フッター プレースホルダー 4">
            <a:extLst>
              <a:ext uri="{FF2B5EF4-FFF2-40B4-BE49-F238E27FC236}">
                <a16:creationId xmlns:a16="http://schemas.microsoft.com/office/drawing/2014/main" id="{F22A0113-C2ED-4B27-87B5-9A1F3509A69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1A72DB-FFEE-4760-A61C-155193888D96}"/>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481602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2AE87E-AA57-4478-906E-5A84022626E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58B0F90-790F-4771-AA85-6452EC201D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7A3FBBE-8AA9-4318-8F91-A0A4A6B62197}"/>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5" name="フッター プレースホルダー 4">
            <a:extLst>
              <a:ext uri="{FF2B5EF4-FFF2-40B4-BE49-F238E27FC236}">
                <a16:creationId xmlns:a16="http://schemas.microsoft.com/office/drawing/2014/main" id="{024B030B-5AD6-437E-9C72-AC22E788FF1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7C1B908-5D47-4360-A815-DCDD96A4C3FC}"/>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1847198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52D431-706B-4C05-A57C-CC74E65F290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53AB751-DF75-472C-AEA3-3852B9C7A2B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57F8E9E-4EA0-4961-BD25-A779DA5010B0}"/>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50F70B0-A298-4E56-8248-77FA264033A5}"/>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6" name="フッター プレースホルダー 5">
            <a:extLst>
              <a:ext uri="{FF2B5EF4-FFF2-40B4-BE49-F238E27FC236}">
                <a16:creationId xmlns:a16="http://schemas.microsoft.com/office/drawing/2014/main" id="{2894F6A5-2EC2-40E3-B527-D4902749B20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3AEE594-4DDE-43CA-BCAC-A716D1A58771}"/>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258925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AECF38-BE65-4492-ADD0-C88DB9468BE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D6C3B8E-A060-44F8-BB12-55DF428175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2591220-A6ED-4FC0-A7C7-D02E15DC0DC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2447A33-1CB3-4162-950E-C64B95F93A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EBA3C78-3796-46ED-A424-4FA495FD4FE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56E05C3-54E7-4690-974D-E4A22A9366A0}"/>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8" name="フッター プレースホルダー 7">
            <a:extLst>
              <a:ext uri="{FF2B5EF4-FFF2-40B4-BE49-F238E27FC236}">
                <a16:creationId xmlns:a16="http://schemas.microsoft.com/office/drawing/2014/main" id="{A9BDA73F-4CAE-4887-A7E6-91393676C26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59A1F16-0EBA-4370-A211-12D91D39465E}"/>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1406348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AF696E-19EE-426D-A98D-A038C71B16B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5174FA4-3238-4477-8735-CC83038257E7}"/>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4" name="フッター プレースホルダー 3">
            <a:extLst>
              <a:ext uri="{FF2B5EF4-FFF2-40B4-BE49-F238E27FC236}">
                <a16:creationId xmlns:a16="http://schemas.microsoft.com/office/drawing/2014/main" id="{C35F56EC-580E-4D26-9E8E-FF904A6169C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49E2960-3A39-4F49-8C50-DC83E47445EA}"/>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1570901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77B8536-1CAB-4661-851E-BB8895168D36}"/>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3" name="フッター プレースホルダー 2">
            <a:extLst>
              <a:ext uri="{FF2B5EF4-FFF2-40B4-BE49-F238E27FC236}">
                <a16:creationId xmlns:a16="http://schemas.microsoft.com/office/drawing/2014/main" id="{D4095F6A-CA18-4A8C-8CB8-94FF4D8355B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C572720-88B1-405F-BF1D-DF285822E84B}"/>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968122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62D9FB-70DB-401D-A401-96B6DD3FBF1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92EFFFC-FC49-4415-A4EE-0DB430C27D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EA731C8-F88C-429F-8AB5-A379BBE66C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83192BC-B01D-4394-BF74-3CE57E21746C}"/>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6" name="フッター プレースホルダー 5">
            <a:extLst>
              <a:ext uri="{FF2B5EF4-FFF2-40B4-BE49-F238E27FC236}">
                <a16:creationId xmlns:a16="http://schemas.microsoft.com/office/drawing/2014/main" id="{5B368999-4D55-4498-8FFD-75950DB8F5F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61C8D36-78E4-4005-A4CE-C50A7CF70FF5}"/>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2642587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B6B47D-F415-4B3C-A1FC-B51DCD4AA10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014415C-28B8-4BE3-902D-614CEB2E3D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758ED19-EEE6-4C8A-859E-F748E7F020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C72B93F-35BF-4D8D-BE1E-6D8DD84F35F9}"/>
              </a:ext>
            </a:extLst>
          </p:cNvPr>
          <p:cNvSpPr>
            <a:spLocks noGrp="1"/>
          </p:cNvSpPr>
          <p:nvPr>
            <p:ph type="dt" sz="half" idx="10"/>
          </p:nvPr>
        </p:nvSpPr>
        <p:spPr/>
        <p:txBody>
          <a:bodyPr/>
          <a:lstStyle/>
          <a:p>
            <a:fld id="{4247D78E-646E-402C-A0B6-EE8428B653AB}" type="datetimeFigureOut">
              <a:rPr kumimoji="1" lang="ja-JP" altLang="en-US" smtClean="0"/>
              <a:t>2019/10/26</a:t>
            </a:fld>
            <a:endParaRPr kumimoji="1" lang="ja-JP" altLang="en-US"/>
          </a:p>
        </p:txBody>
      </p:sp>
      <p:sp>
        <p:nvSpPr>
          <p:cNvPr id="6" name="フッター プレースホルダー 5">
            <a:extLst>
              <a:ext uri="{FF2B5EF4-FFF2-40B4-BE49-F238E27FC236}">
                <a16:creationId xmlns:a16="http://schemas.microsoft.com/office/drawing/2014/main" id="{816DA3FE-6626-4285-BCDA-F2A29296496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DAF3642-FF62-4B0E-AEFF-622509517D3E}"/>
              </a:ext>
            </a:extLst>
          </p:cNvPr>
          <p:cNvSpPr>
            <a:spLocks noGrp="1"/>
          </p:cNvSpPr>
          <p:nvPr>
            <p:ph type="sldNum" sz="quarter" idx="12"/>
          </p:nvPr>
        </p:nvSpPr>
        <p:spPr/>
        <p:txBody>
          <a:body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330546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26EE9AD-B1B2-4DAE-B1BF-BB10C40537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D2747B8-342E-4731-9C4F-9144F9C5BA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51C891D-1504-4DC4-8A49-5DCACA0B53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7D78E-646E-402C-A0B6-EE8428B653AB}" type="datetimeFigureOut">
              <a:rPr kumimoji="1" lang="ja-JP" altLang="en-US" smtClean="0"/>
              <a:t>2019/10/26</a:t>
            </a:fld>
            <a:endParaRPr kumimoji="1" lang="ja-JP" altLang="en-US"/>
          </a:p>
        </p:txBody>
      </p:sp>
      <p:sp>
        <p:nvSpPr>
          <p:cNvPr id="5" name="フッター プレースホルダー 4">
            <a:extLst>
              <a:ext uri="{FF2B5EF4-FFF2-40B4-BE49-F238E27FC236}">
                <a16:creationId xmlns:a16="http://schemas.microsoft.com/office/drawing/2014/main" id="{B5779E77-FF3A-49B8-A56B-A633159622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DA6F818-0490-424A-90E6-CD8B0F752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320D4-3606-45A5-B12D-6264742B50A5}" type="slidenum">
              <a:rPr kumimoji="1" lang="ja-JP" altLang="en-US" smtClean="0"/>
              <a:t>‹#›</a:t>
            </a:fld>
            <a:endParaRPr kumimoji="1" lang="ja-JP" altLang="en-US"/>
          </a:p>
        </p:txBody>
      </p:sp>
    </p:spTree>
    <p:extLst>
      <p:ext uri="{BB962C8B-B14F-4D97-AF65-F5344CB8AC3E}">
        <p14:creationId xmlns:p14="http://schemas.microsoft.com/office/powerpoint/2010/main" val="336425083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56313A-EEE0-443E-B57A-3523A5986BCE}"/>
              </a:ext>
            </a:extLst>
          </p:cNvPr>
          <p:cNvSpPr>
            <a:spLocks noGrp="1"/>
          </p:cNvSpPr>
          <p:nvPr>
            <p:ph type="title"/>
          </p:nvPr>
        </p:nvSpPr>
        <p:spPr/>
        <p:txBody>
          <a:bodyPr/>
          <a:lstStyle/>
          <a:p>
            <a:r>
              <a:rPr kumimoji="1" lang="ja-JP" altLang="en-US" dirty="0"/>
              <a:t>対戦型なぞ解き整理ゲーム</a:t>
            </a:r>
            <a:br>
              <a:rPr kumimoji="1" lang="en-US" altLang="ja-JP" dirty="0"/>
            </a:br>
            <a:r>
              <a:rPr kumimoji="1" lang="en-US" altLang="ja-JP" dirty="0"/>
              <a:t>-</a:t>
            </a:r>
            <a:r>
              <a:rPr kumimoji="1" lang="en-US" altLang="ja-JP" dirty="0" err="1"/>
              <a:t>Sorotta</a:t>
            </a:r>
            <a:r>
              <a:rPr kumimoji="1"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D61C7173-D9DF-4F01-96AD-8700377A6223}"/>
              </a:ext>
            </a:extLst>
          </p:cNvPr>
          <p:cNvSpPr>
            <a:spLocks noGrp="1"/>
          </p:cNvSpPr>
          <p:nvPr>
            <p:ph idx="1"/>
          </p:nvPr>
        </p:nvSpPr>
        <p:spPr/>
        <p:txBody>
          <a:bodyPr>
            <a:normAutofit fontScale="77500" lnSpcReduction="20000"/>
          </a:bodyPr>
          <a:lstStyle/>
          <a:p>
            <a:endParaRPr kumimoji="1" lang="en-US" altLang="ja-JP" dirty="0"/>
          </a:p>
          <a:p>
            <a:r>
              <a:rPr kumimoji="1" lang="ja-JP" altLang="en-US" dirty="0"/>
              <a:t>このゲームは、人々が経験した超常現象についての誤解を解くためのもの</a:t>
            </a:r>
            <a:endParaRPr kumimoji="1" lang="en-US" altLang="ja-JP" dirty="0"/>
          </a:p>
          <a:p>
            <a:pPr marL="0" indent="0">
              <a:buNone/>
            </a:pPr>
            <a:r>
              <a:rPr kumimoji="1" lang="ja-JP" altLang="en-US" dirty="0"/>
              <a:t>であります。</a:t>
            </a:r>
            <a:endParaRPr kumimoji="1" lang="en-US" altLang="ja-JP" dirty="0"/>
          </a:p>
          <a:p>
            <a:r>
              <a:rPr lang="ja-JP" altLang="en-US" dirty="0"/>
              <a:t>人々が経験した超常現象は人体に作用するものであり、</a:t>
            </a:r>
            <a:endParaRPr lang="en-US" altLang="ja-JP" dirty="0"/>
          </a:p>
          <a:p>
            <a:pPr marL="0" indent="0">
              <a:buNone/>
            </a:pPr>
            <a:r>
              <a:rPr lang="ja-JP" altLang="en-US" dirty="0"/>
              <a:t>科学現象で説明できるものでございます。</a:t>
            </a:r>
            <a:endParaRPr lang="en-US" altLang="ja-JP" dirty="0"/>
          </a:p>
          <a:p>
            <a:pPr marL="0" indent="0">
              <a:buNone/>
            </a:pPr>
            <a:endParaRPr lang="en-US" altLang="ja-JP" dirty="0"/>
          </a:p>
          <a:p>
            <a:pPr marL="0" indent="0">
              <a:buNone/>
            </a:pPr>
            <a:r>
              <a:rPr lang="ja-JP" altLang="en-US" dirty="0"/>
              <a:t>青色は皆さんの仲間です、赤は仮に悪者とします。</a:t>
            </a:r>
            <a:endParaRPr lang="en-US" altLang="ja-JP" dirty="0"/>
          </a:p>
          <a:p>
            <a:pPr marL="0" indent="0">
              <a:buNone/>
            </a:pPr>
            <a:r>
              <a:rPr lang="ja-JP" altLang="en-US" dirty="0"/>
              <a:t>みなさんは青の手札で、青色を導いてください。</a:t>
            </a:r>
            <a:endParaRPr lang="en-US" altLang="ja-JP" dirty="0"/>
          </a:p>
          <a:p>
            <a:pPr marL="0" indent="0">
              <a:buNone/>
            </a:pPr>
            <a:r>
              <a:rPr lang="ja-JP" altLang="en-US" dirty="0"/>
              <a:t>答えが揃いましたら、悪者とバトルです。</a:t>
            </a:r>
            <a:endParaRPr lang="en-US" altLang="ja-JP" dirty="0"/>
          </a:p>
          <a:p>
            <a:pPr marL="0" indent="0">
              <a:buNone/>
            </a:pPr>
            <a:endParaRPr lang="en-US" altLang="ja-JP" dirty="0"/>
          </a:p>
          <a:p>
            <a:pPr marL="0" indent="0">
              <a:buNone/>
            </a:pPr>
            <a:r>
              <a:rPr lang="ja-JP" altLang="en-US" dirty="0"/>
              <a:t>気に入って下さいましたら、</a:t>
            </a:r>
            <a:endParaRPr lang="en-US" altLang="ja-JP" dirty="0"/>
          </a:p>
          <a:p>
            <a:pPr marL="0" indent="0">
              <a:buNone/>
            </a:pPr>
            <a:r>
              <a:rPr lang="en-US" altLang="ja-JP" dirty="0" err="1"/>
              <a:t>Acisuan</a:t>
            </a:r>
            <a:r>
              <a:rPr lang="ja-JP" altLang="en-US" dirty="0"/>
              <a:t>ホームページの宵明けの青空にもよろしくお願いします。</a:t>
            </a:r>
            <a:endParaRPr lang="en-US" altLang="ja-JP" dirty="0"/>
          </a:p>
        </p:txBody>
      </p:sp>
    </p:spTree>
    <p:extLst>
      <p:ext uri="{BB962C8B-B14F-4D97-AF65-F5344CB8AC3E}">
        <p14:creationId xmlns:p14="http://schemas.microsoft.com/office/powerpoint/2010/main" val="3567883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572314-90AD-4EAF-9E3D-D4FB66384DC7}"/>
              </a:ext>
            </a:extLst>
          </p:cNvPr>
          <p:cNvSpPr/>
          <p:nvPr/>
        </p:nvSpPr>
        <p:spPr>
          <a:xfrm>
            <a:off x="206830" y="976585"/>
            <a:ext cx="1444566" cy="190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ここにおいてね</a:t>
            </a:r>
          </a:p>
        </p:txBody>
      </p:sp>
      <p:sp>
        <p:nvSpPr>
          <p:cNvPr id="92" name="テキスト ボックス 91">
            <a:extLst>
              <a:ext uri="{FF2B5EF4-FFF2-40B4-BE49-F238E27FC236}">
                <a16:creationId xmlns:a16="http://schemas.microsoft.com/office/drawing/2014/main" id="{4CD795AD-AD3A-415F-97B7-8E290437D647}"/>
              </a:ext>
            </a:extLst>
          </p:cNvPr>
          <p:cNvSpPr txBox="1"/>
          <p:nvPr/>
        </p:nvSpPr>
        <p:spPr>
          <a:xfrm>
            <a:off x="185974" y="4071001"/>
            <a:ext cx="646331" cy="369332"/>
          </a:xfrm>
          <a:prstGeom prst="rect">
            <a:avLst/>
          </a:prstGeom>
          <a:noFill/>
        </p:spPr>
        <p:txBody>
          <a:bodyPr wrap="none" rtlCol="0">
            <a:spAutoFit/>
          </a:bodyPr>
          <a:lstStyle/>
          <a:p>
            <a:r>
              <a:rPr lang="ja-JP" altLang="en-US" dirty="0"/>
              <a:t>手札</a:t>
            </a:r>
            <a:endParaRPr kumimoji="1" lang="ja-JP" altLang="en-US" dirty="0"/>
          </a:p>
        </p:txBody>
      </p:sp>
      <p:sp>
        <p:nvSpPr>
          <p:cNvPr id="2" name="テキスト ボックス 1">
            <a:extLst>
              <a:ext uri="{FF2B5EF4-FFF2-40B4-BE49-F238E27FC236}">
                <a16:creationId xmlns:a16="http://schemas.microsoft.com/office/drawing/2014/main" id="{64BADB8D-EF08-4C6C-A630-0782D5887282}"/>
              </a:ext>
            </a:extLst>
          </p:cNvPr>
          <p:cNvSpPr txBox="1"/>
          <p:nvPr/>
        </p:nvSpPr>
        <p:spPr>
          <a:xfrm>
            <a:off x="1958131" y="660609"/>
            <a:ext cx="3694106" cy="3071699"/>
          </a:xfrm>
          <a:prstGeom prst="rect">
            <a:avLst/>
          </a:prstGeom>
          <a:solidFill>
            <a:schemeClr val="accent6">
              <a:lumMod val="50000"/>
            </a:schemeClr>
          </a:solidFill>
          <a:ln w="76200">
            <a:solidFill>
              <a:schemeClr val="accent2">
                <a:lumMod val="50000"/>
              </a:schemeClr>
            </a:solidFill>
          </a:ln>
        </p:spPr>
        <p:txBody>
          <a:bodyPr wrap="square" rtlCol="0">
            <a:spAutoFit/>
          </a:bodyPr>
          <a:lstStyle/>
          <a:p>
            <a:endParaRPr kumimoji="1" lang="ja-JP" altLang="en-US" dirty="0"/>
          </a:p>
        </p:txBody>
      </p:sp>
      <p:sp>
        <p:nvSpPr>
          <p:cNvPr id="107" name="テキスト ボックス 106">
            <a:extLst>
              <a:ext uri="{FF2B5EF4-FFF2-40B4-BE49-F238E27FC236}">
                <a16:creationId xmlns:a16="http://schemas.microsoft.com/office/drawing/2014/main" id="{6961DEBC-B968-4A13-9A2B-7827295F99DB}"/>
              </a:ext>
            </a:extLst>
          </p:cNvPr>
          <p:cNvSpPr txBox="1"/>
          <p:nvPr/>
        </p:nvSpPr>
        <p:spPr>
          <a:xfrm>
            <a:off x="2251502" y="122392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物の配置が</a:t>
            </a:r>
            <a:endParaRPr lang="en-US" altLang="ja-JP" sz="1050" dirty="0">
              <a:solidFill>
                <a:schemeClr val="bg1"/>
              </a:solidFill>
            </a:endParaRPr>
          </a:p>
          <a:p>
            <a:r>
              <a:rPr lang="ja-JP" altLang="en-US" sz="1050" dirty="0">
                <a:solidFill>
                  <a:schemeClr val="bg1"/>
                </a:solidFill>
              </a:rPr>
              <a:t>入れ替わって</a:t>
            </a:r>
            <a:endParaRPr lang="en-US" altLang="ja-JP" sz="1050" dirty="0">
              <a:solidFill>
                <a:schemeClr val="bg1"/>
              </a:solidFill>
            </a:endParaRPr>
          </a:p>
          <a:p>
            <a:r>
              <a:rPr lang="ja-JP" altLang="en-US" sz="1050" dirty="0">
                <a:solidFill>
                  <a:schemeClr val="bg1"/>
                </a:solidFill>
              </a:rPr>
              <a:t>いるぞ。</a:t>
            </a:r>
            <a:endParaRPr lang="en-US" altLang="ja-JP" sz="1050" dirty="0">
              <a:solidFill>
                <a:schemeClr val="bg1"/>
              </a:solidFill>
            </a:endParaRPr>
          </a:p>
          <a:p>
            <a:r>
              <a:rPr lang="ja-JP" altLang="en-US" sz="1050" dirty="0">
                <a:solidFill>
                  <a:schemeClr val="bg1"/>
                </a:solidFill>
              </a:rPr>
              <a:t>誰か触った</a:t>
            </a:r>
            <a:endParaRPr lang="en-US" altLang="ja-JP" sz="1050" dirty="0">
              <a:solidFill>
                <a:schemeClr val="bg1"/>
              </a:solidFill>
            </a:endParaRPr>
          </a:p>
          <a:p>
            <a:r>
              <a:rPr lang="ja-JP" altLang="en-US" sz="1050" dirty="0">
                <a:solidFill>
                  <a:schemeClr val="bg1"/>
                </a:solidFill>
              </a:rPr>
              <a:t>んじゃないか？</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p:txBody>
      </p:sp>
      <p:sp>
        <p:nvSpPr>
          <p:cNvPr id="109" name="テキスト ボックス 108">
            <a:extLst>
              <a:ext uri="{FF2B5EF4-FFF2-40B4-BE49-F238E27FC236}">
                <a16:creationId xmlns:a16="http://schemas.microsoft.com/office/drawing/2014/main" id="{A835E78F-4E95-483D-BFBB-71AEA1035466}"/>
              </a:ext>
            </a:extLst>
          </p:cNvPr>
          <p:cNvSpPr txBox="1"/>
          <p:nvPr/>
        </p:nvSpPr>
        <p:spPr>
          <a:xfrm>
            <a:off x="345314" y="4778447"/>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タイムトラベルってそんなに小さいところにだけ適用できるのかな？</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p:txBody>
      </p:sp>
      <p:sp>
        <p:nvSpPr>
          <p:cNvPr id="110" name="テキスト ボックス 109">
            <a:extLst>
              <a:ext uri="{FF2B5EF4-FFF2-40B4-BE49-F238E27FC236}">
                <a16:creationId xmlns:a16="http://schemas.microsoft.com/office/drawing/2014/main" id="{F830FD08-0671-43F9-876F-D0D22A68EB7A}"/>
              </a:ext>
            </a:extLst>
          </p:cNvPr>
          <p:cNvSpPr txBox="1"/>
          <p:nvPr/>
        </p:nvSpPr>
        <p:spPr>
          <a:xfrm>
            <a:off x="1890388" y="477844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誰も動かしてないなんてないでしょう、</a:t>
            </a:r>
            <a:endParaRPr lang="en-US" altLang="ja-JP" sz="1050" dirty="0">
              <a:solidFill>
                <a:schemeClr val="bg1"/>
              </a:solidFill>
            </a:endParaRPr>
          </a:p>
          <a:p>
            <a:r>
              <a:rPr lang="ja-JP" altLang="en-US" sz="1050" dirty="0">
                <a:solidFill>
                  <a:schemeClr val="bg1"/>
                </a:solidFill>
              </a:rPr>
              <a:t>動かしたから配置が換わったんだよね。何で！</a:t>
            </a:r>
            <a:endParaRPr lang="en-US" altLang="ja-JP" sz="1050" dirty="0">
              <a:solidFill>
                <a:schemeClr val="accent1"/>
              </a:solidFill>
            </a:endParaRPr>
          </a:p>
          <a:p>
            <a:endParaRPr lang="en-US" altLang="ja-JP" sz="1050" dirty="0">
              <a:solidFill>
                <a:schemeClr val="accent1"/>
              </a:solidFill>
            </a:endParaRPr>
          </a:p>
        </p:txBody>
      </p:sp>
      <p:sp>
        <p:nvSpPr>
          <p:cNvPr id="111" name="テキスト ボックス 110">
            <a:extLst>
              <a:ext uri="{FF2B5EF4-FFF2-40B4-BE49-F238E27FC236}">
                <a16:creationId xmlns:a16="http://schemas.microsoft.com/office/drawing/2014/main" id="{219B21DA-F934-4BEB-BAFB-C0A07EA79D0C}"/>
              </a:ext>
            </a:extLst>
          </p:cNvPr>
          <p:cNvSpPr txBox="1"/>
          <p:nvPr/>
        </p:nvSpPr>
        <p:spPr>
          <a:xfrm>
            <a:off x="3435462" y="477844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自分が自分のままでしょう、</a:t>
            </a:r>
            <a:endParaRPr lang="en-US" altLang="ja-JP" sz="1050" dirty="0">
              <a:solidFill>
                <a:schemeClr val="bg1"/>
              </a:solidFill>
            </a:endParaRPr>
          </a:p>
          <a:p>
            <a:r>
              <a:rPr lang="ja-JP" altLang="en-US" sz="1050" dirty="0">
                <a:solidFill>
                  <a:schemeClr val="bg1"/>
                </a:solidFill>
              </a:rPr>
              <a:t>自分が変わってないんだから、何が変わるの！</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p:txBody>
      </p:sp>
      <p:sp>
        <p:nvSpPr>
          <p:cNvPr id="113" name="テキスト ボックス 112">
            <a:extLst>
              <a:ext uri="{FF2B5EF4-FFF2-40B4-BE49-F238E27FC236}">
                <a16:creationId xmlns:a16="http://schemas.microsoft.com/office/drawing/2014/main" id="{C47B4895-0E34-4264-B1AC-264FFE93B017}"/>
              </a:ext>
            </a:extLst>
          </p:cNvPr>
          <p:cNvSpPr txBox="1"/>
          <p:nvPr/>
        </p:nvSpPr>
        <p:spPr>
          <a:xfrm>
            <a:off x="4029421" y="1238420"/>
            <a:ext cx="1205948" cy="1546577"/>
          </a:xfrm>
          <a:prstGeom prst="rect">
            <a:avLst/>
          </a:prstGeom>
          <a:solidFill>
            <a:schemeClr val="tx1"/>
          </a:solidFill>
          <a:ln w="38100">
            <a:solidFill>
              <a:srgbClr val="C00000"/>
            </a:solidFill>
          </a:ln>
        </p:spPr>
        <p:txBody>
          <a:bodyPr wrap="square" rtlCol="0">
            <a:spAutoFit/>
          </a:bodyPr>
          <a:lstStyle/>
          <a:p>
            <a:endParaRPr lang="en-US" altLang="ja-JP" sz="1050" dirty="0">
              <a:solidFill>
                <a:schemeClr val="accent1"/>
              </a:solidFill>
            </a:endParaRPr>
          </a:p>
          <a:p>
            <a:endParaRPr lang="en-US" altLang="ja-JP" sz="1050" dirty="0">
              <a:solidFill>
                <a:schemeClr val="accent1"/>
              </a:solidFill>
            </a:endParaRPr>
          </a:p>
          <a:p>
            <a:r>
              <a:rPr lang="ja-JP" altLang="en-US" sz="1050" dirty="0">
                <a:solidFill>
                  <a:schemeClr val="bg1"/>
                </a:solidFill>
              </a:rPr>
              <a:t>タイムトラベルのせいじゃないか？</a:t>
            </a:r>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p:txBody>
      </p:sp>
    </p:spTree>
    <p:extLst>
      <p:ext uri="{BB962C8B-B14F-4D97-AF65-F5344CB8AC3E}">
        <p14:creationId xmlns:p14="http://schemas.microsoft.com/office/powerpoint/2010/main" val="718784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572314-90AD-4EAF-9E3D-D4FB66384DC7}"/>
              </a:ext>
            </a:extLst>
          </p:cNvPr>
          <p:cNvSpPr/>
          <p:nvPr/>
        </p:nvSpPr>
        <p:spPr>
          <a:xfrm>
            <a:off x="206830" y="976585"/>
            <a:ext cx="1444566" cy="190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ここにおいてね</a:t>
            </a:r>
          </a:p>
        </p:txBody>
      </p:sp>
      <p:sp>
        <p:nvSpPr>
          <p:cNvPr id="92" name="テキスト ボックス 91">
            <a:extLst>
              <a:ext uri="{FF2B5EF4-FFF2-40B4-BE49-F238E27FC236}">
                <a16:creationId xmlns:a16="http://schemas.microsoft.com/office/drawing/2014/main" id="{4CD795AD-AD3A-415F-97B7-8E290437D647}"/>
              </a:ext>
            </a:extLst>
          </p:cNvPr>
          <p:cNvSpPr txBox="1"/>
          <p:nvPr/>
        </p:nvSpPr>
        <p:spPr>
          <a:xfrm>
            <a:off x="185974" y="4071001"/>
            <a:ext cx="646331" cy="369332"/>
          </a:xfrm>
          <a:prstGeom prst="rect">
            <a:avLst/>
          </a:prstGeom>
          <a:noFill/>
        </p:spPr>
        <p:txBody>
          <a:bodyPr wrap="none" rtlCol="0">
            <a:spAutoFit/>
          </a:bodyPr>
          <a:lstStyle/>
          <a:p>
            <a:r>
              <a:rPr lang="ja-JP" altLang="en-US" dirty="0"/>
              <a:t>手札</a:t>
            </a:r>
            <a:endParaRPr kumimoji="1" lang="ja-JP" altLang="en-US" dirty="0"/>
          </a:p>
        </p:txBody>
      </p:sp>
      <p:sp>
        <p:nvSpPr>
          <p:cNvPr id="2" name="テキスト ボックス 1">
            <a:extLst>
              <a:ext uri="{FF2B5EF4-FFF2-40B4-BE49-F238E27FC236}">
                <a16:creationId xmlns:a16="http://schemas.microsoft.com/office/drawing/2014/main" id="{64BADB8D-EF08-4C6C-A630-0782D5887282}"/>
              </a:ext>
            </a:extLst>
          </p:cNvPr>
          <p:cNvSpPr txBox="1"/>
          <p:nvPr/>
        </p:nvSpPr>
        <p:spPr>
          <a:xfrm>
            <a:off x="1958131" y="660609"/>
            <a:ext cx="3694106" cy="3071699"/>
          </a:xfrm>
          <a:prstGeom prst="rect">
            <a:avLst/>
          </a:prstGeom>
          <a:solidFill>
            <a:schemeClr val="accent6">
              <a:lumMod val="50000"/>
            </a:schemeClr>
          </a:solidFill>
          <a:ln w="76200">
            <a:solidFill>
              <a:schemeClr val="accent2">
                <a:lumMod val="50000"/>
              </a:schemeClr>
            </a:solidFill>
          </a:ln>
        </p:spPr>
        <p:txBody>
          <a:bodyPr wrap="square" rtlCol="0">
            <a:spAutoFit/>
          </a:bodyPr>
          <a:lstStyle/>
          <a:p>
            <a:endParaRPr kumimoji="1" lang="ja-JP" altLang="en-US" dirty="0"/>
          </a:p>
        </p:txBody>
      </p:sp>
      <p:sp>
        <p:nvSpPr>
          <p:cNvPr id="107" name="テキスト ボックス 106">
            <a:extLst>
              <a:ext uri="{FF2B5EF4-FFF2-40B4-BE49-F238E27FC236}">
                <a16:creationId xmlns:a16="http://schemas.microsoft.com/office/drawing/2014/main" id="{6961DEBC-B968-4A13-9A2B-7827295F99DB}"/>
              </a:ext>
            </a:extLst>
          </p:cNvPr>
          <p:cNvSpPr txBox="1"/>
          <p:nvPr/>
        </p:nvSpPr>
        <p:spPr>
          <a:xfrm>
            <a:off x="2251502" y="1223928"/>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あの日のあの人の言ったことに似てる、</a:t>
            </a:r>
            <a:endParaRPr lang="en-US" altLang="ja-JP" sz="1050" dirty="0">
              <a:solidFill>
                <a:schemeClr val="bg1"/>
              </a:solidFill>
            </a:endParaRPr>
          </a:p>
          <a:p>
            <a:r>
              <a:rPr lang="ja-JP" altLang="en-US" sz="1050" dirty="0">
                <a:solidFill>
                  <a:schemeClr val="bg1"/>
                </a:solidFill>
              </a:rPr>
              <a:t>どうしてなんだろう。</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accent1"/>
              </a:solidFill>
            </a:endParaRPr>
          </a:p>
        </p:txBody>
      </p:sp>
      <p:sp>
        <p:nvSpPr>
          <p:cNvPr id="113" name="テキスト ボックス 112">
            <a:extLst>
              <a:ext uri="{FF2B5EF4-FFF2-40B4-BE49-F238E27FC236}">
                <a16:creationId xmlns:a16="http://schemas.microsoft.com/office/drawing/2014/main" id="{C47B4895-0E34-4264-B1AC-264FFE93B017}"/>
              </a:ext>
            </a:extLst>
          </p:cNvPr>
          <p:cNvSpPr txBox="1"/>
          <p:nvPr/>
        </p:nvSpPr>
        <p:spPr>
          <a:xfrm>
            <a:off x="4029421" y="1238420"/>
            <a:ext cx="1205948" cy="1546577"/>
          </a:xfrm>
          <a:prstGeom prst="rect">
            <a:avLst/>
          </a:prstGeom>
          <a:solidFill>
            <a:schemeClr val="tx1"/>
          </a:solidFill>
          <a:ln w="38100">
            <a:solidFill>
              <a:srgbClr val="C00000"/>
            </a:solidFill>
          </a:ln>
        </p:spPr>
        <p:txBody>
          <a:bodyPr wrap="square" rtlCol="0">
            <a:spAutoFit/>
          </a:bodyPr>
          <a:lstStyle/>
          <a:p>
            <a:endParaRPr lang="en-US" altLang="ja-JP" sz="1050" dirty="0">
              <a:solidFill>
                <a:schemeClr val="accent1"/>
              </a:solidFill>
            </a:endParaRPr>
          </a:p>
          <a:p>
            <a:endParaRPr lang="en-US" altLang="ja-JP" sz="1050" dirty="0">
              <a:solidFill>
                <a:schemeClr val="bg1"/>
              </a:solidFill>
            </a:endParaRPr>
          </a:p>
          <a:p>
            <a:r>
              <a:rPr lang="ja-JP" altLang="en-US" sz="1050" dirty="0">
                <a:solidFill>
                  <a:schemeClr val="bg1"/>
                </a:solidFill>
              </a:rPr>
              <a:t>実は時を越えてきたんだ、</a:t>
            </a:r>
            <a:endParaRPr lang="en-US" altLang="ja-JP" sz="1050" dirty="0">
              <a:solidFill>
                <a:schemeClr val="bg1"/>
              </a:solidFill>
            </a:endParaRPr>
          </a:p>
          <a:p>
            <a:r>
              <a:rPr lang="ja-JP" altLang="en-US" sz="1050" dirty="0">
                <a:solidFill>
                  <a:schemeClr val="bg1"/>
                </a:solidFill>
              </a:rPr>
              <a:t>君に会うために。</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p:txBody>
      </p:sp>
      <p:sp>
        <p:nvSpPr>
          <p:cNvPr id="3" name="テキスト ボックス 2">
            <a:extLst>
              <a:ext uri="{FF2B5EF4-FFF2-40B4-BE49-F238E27FC236}">
                <a16:creationId xmlns:a16="http://schemas.microsoft.com/office/drawing/2014/main" id="{2C49FAB2-18D9-441F-A663-AF64E0470DA0}"/>
              </a:ext>
            </a:extLst>
          </p:cNvPr>
          <p:cNvSpPr txBox="1"/>
          <p:nvPr/>
        </p:nvSpPr>
        <p:spPr>
          <a:xfrm>
            <a:off x="3749317" y="764849"/>
            <a:ext cx="1406367" cy="369332"/>
          </a:xfrm>
          <a:prstGeom prst="rect">
            <a:avLst/>
          </a:prstGeom>
          <a:noFill/>
        </p:spPr>
        <p:txBody>
          <a:bodyPr wrap="square" rtlCol="0">
            <a:spAutoFit/>
          </a:bodyPr>
          <a:lstStyle/>
          <a:p>
            <a:r>
              <a:rPr lang="ja-JP" altLang="en-US" dirty="0"/>
              <a:t>悪者</a:t>
            </a:r>
            <a:endParaRPr kumimoji="1" lang="ja-JP" altLang="en-US" dirty="0"/>
          </a:p>
        </p:txBody>
      </p:sp>
      <p:sp>
        <p:nvSpPr>
          <p:cNvPr id="4" name="正方形/長方形 3">
            <a:extLst>
              <a:ext uri="{FF2B5EF4-FFF2-40B4-BE49-F238E27FC236}">
                <a16:creationId xmlns:a16="http://schemas.microsoft.com/office/drawing/2014/main" id="{8F363E51-FCF8-41F6-AC14-0138971205D6}"/>
              </a:ext>
            </a:extLst>
          </p:cNvPr>
          <p:cNvSpPr/>
          <p:nvPr/>
        </p:nvSpPr>
        <p:spPr>
          <a:xfrm>
            <a:off x="606056" y="4713594"/>
            <a:ext cx="1352063" cy="172973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分かるかな？</a:t>
            </a:r>
            <a:endParaRPr kumimoji="1" lang="en-US" altLang="ja-JP" sz="1050" dirty="0">
              <a:solidFill>
                <a:schemeClr val="tx1"/>
              </a:solidFill>
            </a:endParaRPr>
          </a:p>
        </p:txBody>
      </p:sp>
      <p:sp>
        <p:nvSpPr>
          <p:cNvPr id="87" name="テキスト ボックス 86">
            <a:extLst>
              <a:ext uri="{FF2B5EF4-FFF2-40B4-BE49-F238E27FC236}">
                <a16:creationId xmlns:a16="http://schemas.microsoft.com/office/drawing/2014/main" id="{F0AF8A97-12B1-4B43-BBC2-A4DE71EFB71B}"/>
              </a:ext>
            </a:extLst>
          </p:cNvPr>
          <p:cNvSpPr txBox="1"/>
          <p:nvPr/>
        </p:nvSpPr>
        <p:spPr>
          <a:xfrm>
            <a:off x="300365" y="1086571"/>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タイムトラベルってそんなに小さいところにだけ適用できるのかな？</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p:txBody>
      </p:sp>
      <p:sp>
        <p:nvSpPr>
          <p:cNvPr id="88" name="テキスト ボックス 87">
            <a:extLst>
              <a:ext uri="{FF2B5EF4-FFF2-40B4-BE49-F238E27FC236}">
                <a16:creationId xmlns:a16="http://schemas.microsoft.com/office/drawing/2014/main" id="{1A815F22-1F64-4565-B922-E3635AAFB1F7}"/>
              </a:ext>
            </a:extLst>
          </p:cNvPr>
          <p:cNvSpPr txBox="1"/>
          <p:nvPr/>
        </p:nvSpPr>
        <p:spPr>
          <a:xfrm>
            <a:off x="475356" y="1284586"/>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誰も動かしてないなんてないでしょう、</a:t>
            </a:r>
            <a:endParaRPr lang="en-US" altLang="ja-JP" sz="1050" dirty="0">
              <a:solidFill>
                <a:schemeClr val="bg1"/>
              </a:solidFill>
            </a:endParaRPr>
          </a:p>
          <a:p>
            <a:r>
              <a:rPr lang="ja-JP" altLang="en-US" sz="1050" dirty="0">
                <a:solidFill>
                  <a:schemeClr val="bg1"/>
                </a:solidFill>
              </a:rPr>
              <a:t>動かしたから配置が換わったんだよね。何で！</a:t>
            </a:r>
            <a:endParaRPr lang="en-US" altLang="ja-JP" sz="1050" dirty="0">
              <a:solidFill>
                <a:schemeClr val="accent1"/>
              </a:solidFill>
            </a:endParaRPr>
          </a:p>
          <a:p>
            <a:endParaRPr lang="en-US" altLang="ja-JP" sz="1050" dirty="0">
              <a:solidFill>
                <a:schemeClr val="accent1"/>
              </a:solidFill>
            </a:endParaRPr>
          </a:p>
        </p:txBody>
      </p:sp>
      <p:sp>
        <p:nvSpPr>
          <p:cNvPr id="89" name="テキスト ボックス 88">
            <a:extLst>
              <a:ext uri="{FF2B5EF4-FFF2-40B4-BE49-F238E27FC236}">
                <a16:creationId xmlns:a16="http://schemas.microsoft.com/office/drawing/2014/main" id="{B83D3CBA-CE71-490E-B409-712190C0FF29}"/>
              </a:ext>
            </a:extLst>
          </p:cNvPr>
          <p:cNvSpPr txBox="1"/>
          <p:nvPr/>
        </p:nvSpPr>
        <p:spPr>
          <a:xfrm>
            <a:off x="162725" y="1027390"/>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自分が自分のままでしょう、</a:t>
            </a:r>
            <a:endParaRPr lang="en-US" altLang="ja-JP" sz="1050" dirty="0">
              <a:solidFill>
                <a:schemeClr val="bg1"/>
              </a:solidFill>
            </a:endParaRPr>
          </a:p>
          <a:p>
            <a:r>
              <a:rPr lang="ja-JP" altLang="en-US" sz="1050" dirty="0">
                <a:solidFill>
                  <a:schemeClr val="bg1"/>
                </a:solidFill>
              </a:rPr>
              <a:t>自分が変わってないんだから、何が変わるの！</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p:txBody>
      </p:sp>
    </p:spTree>
    <p:extLst>
      <p:ext uri="{BB962C8B-B14F-4D97-AF65-F5344CB8AC3E}">
        <p14:creationId xmlns:p14="http://schemas.microsoft.com/office/powerpoint/2010/main" val="1195933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572314-90AD-4EAF-9E3D-D4FB66384DC7}"/>
              </a:ext>
            </a:extLst>
          </p:cNvPr>
          <p:cNvSpPr/>
          <p:nvPr/>
        </p:nvSpPr>
        <p:spPr>
          <a:xfrm>
            <a:off x="206830" y="976585"/>
            <a:ext cx="1444566" cy="190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ここにおいてね</a:t>
            </a:r>
          </a:p>
        </p:txBody>
      </p:sp>
      <p:sp>
        <p:nvSpPr>
          <p:cNvPr id="92" name="テキスト ボックス 91">
            <a:extLst>
              <a:ext uri="{FF2B5EF4-FFF2-40B4-BE49-F238E27FC236}">
                <a16:creationId xmlns:a16="http://schemas.microsoft.com/office/drawing/2014/main" id="{4CD795AD-AD3A-415F-97B7-8E290437D647}"/>
              </a:ext>
            </a:extLst>
          </p:cNvPr>
          <p:cNvSpPr txBox="1"/>
          <p:nvPr/>
        </p:nvSpPr>
        <p:spPr>
          <a:xfrm>
            <a:off x="185974" y="4071001"/>
            <a:ext cx="646331" cy="369332"/>
          </a:xfrm>
          <a:prstGeom prst="rect">
            <a:avLst/>
          </a:prstGeom>
          <a:noFill/>
        </p:spPr>
        <p:txBody>
          <a:bodyPr wrap="none" rtlCol="0">
            <a:spAutoFit/>
          </a:bodyPr>
          <a:lstStyle/>
          <a:p>
            <a:r>
              <a:rPr lang="ja-JP" altLang="en-US" dirty="0"/>
              <a:t>手札</a:t>
            </a:r>
            <a:endParaRPr kumimoji="1" lang="ja-JP" altLang="en-US" dirty="0"/>
          </a:p>
        </p:txBody>
      </p:sp>
      <p:sp>
        <p:nvSpPr>
          <p:cNvPr id="2" name="テキスト ボックス 1">
            <a:extLst>
              <a:ext uri="{FF2B5EF4-FFF2-40B4-BE49-F238E27FC236}">
                <a16:creationId xmlns:a16="http://schemas.microsoft.com/office/drawing/2014/main" id="{64BADB8D-EF08-4C6C-A630-0782D5887282}"/>
              </a:ext>
            </a:extLst>
          </p:cNvPr>
          <p:cNvSpPr txBox="1"/>
          <p:nvPr/>
        </p:nvSpPr>
        <p:spPr>
          <a:xfrm>
            <a:off x="1958131" y="660609"/>
            <a:ext cx="3694106" cy="3071699"/>
          </a:xfrm>
          <a:prstGeom prst="rect">
            <a:avLst/>
          </a:prstGeom>
          <a:solidFill>
            <a:schemeClr val="accent6">
              <a:lumMod val="50000"/>
            </a:schemeClr>
          </a:solidFill>
          <a:ln w="76200">
            <a:solidFill>
              <a:schemeClr val="accent2">
                <a:lumMod val="50000"/>
              </a:schemeClr>
            </a:solidFill>
          </a:ln>
        </p:spPr>
        <p:txBody>
          <a:bodyPr wrap="square" rtlCol="0">
            <a:spAutoFit/>
          </a:bodyPr>
          <a:lstStyle/>
          <a:p>
            <a:endParaRPr kumimoji="1" lang="ja-JP" altLang="en-US" dirty="0"/>
          </a:p>
        </p:txBody>
      </p:sp>
      <p:sp>
        <p:nvSpPr>
          <p:cNvPr id="107" name="テキスト ボックス 106">
            <a:extLst>
              <a:ext uri="{FF2B5EF4-FFF2-40B4-BE49-F238E27FC236}">
                <a16:creationId xmlns:a16="http://schemas.microsoft.com/office/drawing/2014/main" id="{6961DEBC-B968-4A13-9A2B-7827295F99DB}"/>
              </a:ext>
            </a:extLst>
          </p:cNvPr>
          <p:cNvSpPr txBox="1"/>
          <p:nvPr/>
        </p:nvSpPr>
        <p:spPr>
          <a:xfrm>
            <a:off x="2251502" y="122392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身体が勝手に動く。</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accent1"/>
              </a:solidFill>
            </a:endParaRPr>
          </a:p>
        </p:txBody>
      </p:sp>
      <p:sp>
        <p:nvSpPr>
          <p:cNvPr id="109" name="テキスト ボックス 108">
            <a:extLst>
              <a:ext uri="{FF2B5EF4-FFF2-40B4-BE49-F238E27FC236}">
                <a16:creationId xmlns:a16="http://schemas.microsoft.com/office/drawing/2014/main" id="{A835E78F-4E95-483D-BFBB-71AEA1035466}"/>
              </a:ext>
            </a:extLst>
          </p:cNvPr>
          <p:cNvSpPr txBox="1"/>
          <p:nvPr/>
        </p:nvSpPr>
        <p:spPr>
          <a:xfrm>
            <a:off x="393218" y="4789811"/>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身体に作用しているね、それは筋肉の動きじゃないか。筋肉が動く様に、脅かしているんじゃないかな。</a:t>
            </a:r>
            <a:endParaRPr lang="en-US" altLang="ja-JP" sz="1050" dirty="0">
              <a:solidFill>
                <a:schemeClr val="bg1"/>
              </a:solidFill>
            </a:endParaRPr>
          </a:p>
          <a:p>
            <a:endParaRPr lang="en-US" altLang="ja-JP" sz="1050" dirty="0">
              <a:solidFill>
                <a:schemeClr val="accent1"/>
              </a:solidFill>
            </a:endParaRPr>
          </a:p>
        </p:txBody>
      </p:sp>
      <p:sp>
        <p:nvSpPr>
          <p:cNvPr id="110" name="テキスト ボックス 109">
            <a:extLst>
              <a:ext uri="{FF2B5EF4-FFF2-40B4-BE49-F238E27FC236}">
                <a16:creationId xmlns:a16="http://schemas.microsoft.com/office/drawing/2014/main" id="{F830FD08-0671-43F9-876F-D0D22A68EB7A}"/>
              </a:ext>
            </a:extLst>
          </p:cNvPr>
          <p:cNvSpPr txBox="1"/>
          <p:nvPr/>
        </p:nvSpPr>
        <p:spPr>
          <a:xfrm>
            <a:off x="1890388" y="4778448"/>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体は押されるから動く。何処かから押しているんじゃないかな。ということは誰か居てもおかしくないね。</a:t>
            </a:r>
            <a:endParaRPr lang="en-US" altLang="ja-JP" sz="1050" dirty="0">
              <a:solidFill>
                <a:schemeClr val="bg1"/>
              </a:solidFill>
            </a:endParaRPr>
          </a:p>
          <a:p>
            <a:endParaRPr lang="en-US" altLang="ja-JP" sz="1050" dirty="0">
              <a:solidFill>
                <a:schemeClr val="accent1"/>
              </a:solidFill>
            </a:endParaRPr>
          </a:p>
        </p:txBody>
      </p:sp>
      <p:sp>
        <p:nvSpPr>
          <p:cNvPr id="111" name="テキスト ボックス 110">
            <a:extLst>
              <a:ext uri="{FF2B5EF4-FFF2-40B4-BE49-F238E27FC236}">
                <a16:creationId xmlns:a16="http://schemas.microsoft.com/office/drawing/2014/main" id="{219B21DA-F934-4BEB-BAFB-C0A07EA79D0C}"/>
              </a:ext>
            </a:extLst>
          </p:cNvPr>
          <p:cNvSpPr txBox="1"/>
          <p:nvPr/>
        </p:nvSpPr>
        <p:spPr>
          <a:xfrm>
            <a:off x="3435462" y="4778448"/>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押したら押し返されるよね、</a:t>
            </a:r>
            <a:endParaRPr lang="en-US" altLang="ja-JP" sz="1050" dirty="0">
              <a:solidFill>
                <a:schemeClr val="bg1"/>
              </a:solidFill>
            </a:endParaRPr>
          </a:p>
          <a:p>
            <a:r>
              <a:rPr lang="ja-JP" altLang="en-US" sz="1050" dirty="0">
                <a:solidFill>
                  <a:schemeClr val="bg1"/>
                </a:solidFill>
              </a:rPr>
              <a:t>つまり、見えなくても棒は棒だよね。駄目だよ。</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bg1"/>
              </a:solidFill>
            </a:endParaRPr>
          </a:p>
        </p:txBody>
      </p:sp>
      <p:sp>
        <p:nvSpPr>
          <p:cNvPr id="113" name="テキスト ボックス 112">
            <a:extLst>
              <a:ext uri="{FF2B5EF4-FFF2-40B4-BE49-F238E27FC236}">
                <a16:creationId xmlns:a16="http://schemas.microsoft.com/office/drawing/2014/main" id="{C47B4895-0E34-4264-B1AC-264FFE93B017}"/>
              </a:ext>
            </a:extLst>
          </p:cNvPr>
          <p:cNvSpPr txBox="1"/>
          <p:nvPr/>
        </p:nvSpPr>
        <p:spPr>
          <a:xfrm>
            <a:off x="4029421" y="1238420"/>
            <a:ext cx="1205948" cy="1546577"/>
          </a:xfrm>
          <a:prstGeom prst="rect">
            <a:avLst/>
          </a:prstGeom>
          <a:solidFill>
            <a:schemeClr val="tx1"/>
          </a:solidFill>
          <a:ln w="38100">
            <a:solidFill>
              <a:srgbClr val="C00000"/>
            </a:solidFill>
          </a:ln>
        </p:spPr>
        <p:txBody>
          <a:bodyPr wrap="square" rtlCol="0">
            <a:spAutoFit/>
          </a:bodyPr>
          <a:lstStyle/>
          <a:p>
            <a:endParaRPr lang="en-US" altLang="ja-JP" sz="1050" dirty="0">
              <a:solidFill>
                <a:schemeClr val="accent1"/>
              </a:solidFill>
            </a:endParaRPr>
          </a:p>
          <a:p>
            <a:endParaRPr lang="en-US" altLang="ja-JP" sz="1050" dirty="0">
              <a:solidFill>
                <a:schemeClr val="accent1"/>
              </a:solidFill>
            </a:endParaRPr>
          </a:p>
          <a:p>
            <a:r>
              <a:rPr lang="ja-JP" altLang="en-US" sz="1050" dirty="0">
                <a:solidFill>
                  <a:schemeClr val="bg1"/>
                </a:solidFill>
              </a:rPr>
              <a:t>念力じゃないのかな？</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p:txBody>
      </p:sp>
    </p:spTree>
    <p:extLst>
      <p:ext uri="{BB962C8B-B14F-4D97-AF65-F5344CB8AC3E}">
        <p14:creationId xmlns:p14="http://schemas.microsoft.com/office/powerpoint/2010/main" val="1606085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572314-90AD-4EAF-9E3D-D4FB66384DC7}"/>
              </a:ext>
            </a:extLst>
          </p:cNvPr>
          <p:cNvSpPr/>
          <p:nvPr/>
        </p:nvSpPr>
        <p:spPr>
          <a:xfrm>
            <a:off x="206830" y="976585"/>
            <a:ext cx="1444566" cy="190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ここにおいてね</a:t>
            </a:r>
          </a:p>
        </p:txBody>
      </p:sp>
      <p:sp>
        <p:nvSpPr>
          <p:cNvPr id="92" name="テキスト ボックス 91">
            <a:extLst>
              <a:ext uri="{FF2B5EF4-FFF2-40B4-BE49-F238E27FC236}">
                <a16:creationId xmlns:a16="http://schemas.microsoft.com/office/drawing/2014/main" id="{4CD795AD-AD3A-415F-97B7-8E290437D647}"/>
              </a:ext>
            </a:extLst>
          </p:cNvPr>
          <p:cNvSpPr txBox="1"/>
          <p:nvPr/>
        </p:nvSpPr>
        <p:spPr>
          <a:xfrm>
            <a:off x="185974" y="4071001"/>
            <a:ext cx="646331" cy="369332"/>
          </a:xfrm>
          <a:prstGeom prst="rect">
            <a:avLst/>
          </a:prstGeom>
          <a:noFill/>
        </p:spPr>
        <p:txBody>
          <a:bodyPr wrap="none" rtlCol="0">
            <a:spAutoFit/>
          </a:bodyPr>
          <a:lstStyle/>
          <a:p>
            <a:r>
              <a:rPr lang="ja-JP" altLang="en-US" dirty="0"/>
              <a:t>手札</a:t>
            </a:r>
            <a:endParaRPr kumimoji="1" lang="ja-JP" altLang="en-US" dirty="0"/>
          </a:p>
        </p:txBody>
      </p:sp>
      <p:sp>
        <p:nvSpPr>
          <p:cNvPr id="2" name="テキスト ボックス 1">
            <a:extLst>
              <a:ext uri="{FF2B5EF4-FFF2-40B4-BE49-F238E27FC236}">
                <a16:creationId xmlns:a16="http://schemas.microsoft.com/office/drawing/2014/main" id="{64BADB8D-EF08-4C6C-A630-0782D5887282}"/>
              </a:ext>
            </a:extLst>
          </p:cNvPr>
          <p:cNvSpPr txBox="1"/>
          <p:nvPr/>
        </p:nvSpPr>
        <p:spPr>
          <a:xfrm>
            <a:off x="1958131" y="660609"/>
            <a:ext cx="3694106" cy="3071699"/>
          </a:xfrm>
          <a:prstGeom prst="rect">
            <a:avLst/>
          </a:prstGeom>
          <a:solidFill>
            <a:schemeClr val="accent6">
              <a:lumMod val="50000"/>
            </a:schemeClr>
          </a:solidFill>
          <a:ln w="76200">
            <a:solidFill>
              <a:schemeClr val="accent2">
                <a:lumMod val="50000"/>
              </a:schemeClr>
            </a:solidFill>
          </a:ln>
        </p:spPr>
        <p:txBody>
          <a:bodyPr wrap="square" rtlCol="0">
            <a:spAutoFit/>
          </a:bodyPr>
          <a:lstStyle/>
          <a:p>
            <a:endParaRPr kumimoji="1" lang="ja-JP" altLang="en-US" dirty="0"/>
          </a:p>
        </p:txBody>
      </p:sp>
      <p:sp>
        <p:nvSpPr>
          <p:cNvPr id="107" name="テキスト ボックス 106">
            <a:extLst>
              <a:ext uri="{FF2B5EF4-FFF2-40B4-BE49-F238E27FC236}">
                <a16:creationId xmlns:a16="http://schemas.microsoft.com/office/drawing/2014/main" id="{6961DEBC-B968-4A13-9A2B-7827295F99DB}"/>
              </a:ext>
            </a:extLst>
          </p:cNvPr>
          <p:cNvSpPr txBox="1"/>
          <p:nvPr/>
        </p:nvSpPr>
        <p:spPr>
          <a:xfrm>
            <a:off x="2251502" y="122392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身体が勝手に動く、これは</a:t>
            </a:r>
            <a:endParaRPr lang="en-US" altLang="ja-JP" sz="1050" dirty="0">
              <a:solidFill>
                <a:schemeClr val="bg1"/>
              </a:solidFill>
            </a:endParaRPr>
          </a:p>
          <a:p>
            <a:r>
              <a:rPr lang="ja-JP" altLang="en-US" sz="1050" dirty="0">
                <a:solidFill>
                  <a:schemeClr val="bg1"/>
                </a:solidFill>
              </a:rPr>
              <a:t>何かの呪いかな</a:t>
            </a:r>
            <a:endParaRPr lang="en-US" altLang="ja-JP" sz="1050" dirty="0">
              <a:solidFill>
                <a:schemeClr val="bg1"/>
              </a:solidFill>
            </a:endParaRPr>
          </a:p>
          <a:p>
            <a:r>
              <a:rPr lang="ja-JP" altLang="en-US" sz="1050" dirty="0">
                <a:solidFill>
                  <a:schemeClr val="bg1"/>
                </a:solidFill>
              </a:rPr>
              <a:t>それとも先祖の祟りかな。</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bg1"/>
              </a:solidFill>
            </a:endParaRPr>
          </a:p>
        </p:txBody>
      </p:sp>
      <p:sp>
        <p:nvSpPr>
          <p:cNvPr id="113" name="テキスト ボックス 112">
            <a:extLst>
              <a:ext uri="{FF2B5EF4-FFF2-40B4-BE49-F238E27FC236}">
                <a16:creationId xmlns:a16="http://schemas.microsoft.com/office/drawing/2014/main" id="{C47B4895-0E34-4264-B1AC-264FFE93B017}"/>
              </a:ext>
            </a:extLst>
          </p:cNvPr>
          <p:cNvSpPr txBox="1"/>
          <p:nvPr/>
        </p:nvSpPr>
        <p:spPr>
          <a:xfrm>
            <a:off x="4029421" y="1238420"/>
            <a:ext cx="1205948" cy="1546577"/>
          </a:xfrm>
          <a:prstGeom prst="rect">
            <a:avLst/>
          </a:prstGeom>
          <a:solidFill>
            <a:schemeClr val="tx1"/>
          </a:solidFill>
          <a:ln w="38100">
            <a:solidFill>
              <a:srgbClr val="C00000"/>
            </a:solidFill>
          </a:ln>
        </p:spPr>
        <p:txBody>
          <a:bodyPr wrap="square" rtlCol="0">
            <a:spAutoFit/>
          </a:bodyPr>
          <a:lstStyle/>
          <a:p>
            <a:endParaRPr lang="en-US" altLang="ja-JP" sz="1050" dirty="0">
              <a:solidFill>
                <a:schemeClr val="accent1"/>
              </a:solidFill>
            </a:endParaRPr>
          </a:p>
          <a:p>
            <a:r>
              <a:rPr lang="ja-JP" altLang="en-US" sz="1050" dirty="0">
                <a:solidFill>
                  <a:schemeClr val="bg1"/>
                </a:solidFill>
              </a:rPr>
              <a:t>私たちは</a:t>
            </a:r>
            <a:endParaRPr lang="en-US" altLang="ja-JP" sz="1050" dirty="0">
              <a:solidFill>
                <a:schemeClr val="bg1"/>
              </a:solidFill>
            </a:endParaRPr>
          </a:p>
          <a:p>
            <a:r>
              <a:rPr lang="ja-JP" altLang="en-US" sz="1050" dirty="0">
                <a:solidFill>
                  <a:schemeClr val="bg1"/>
                </a:solidFill>
              </a:rPr>
              <a:t>神様です。</a:t>
            </a:r>
            <a:endParaRPr lang="en-US" altLang="ja-JP" sz="1050" dirty="0">
              <a:solidFill>
                <a:schemeClr val="bg1"/>
              </a:solidFill>
            </a:endParaRPr>
          </a:p>
          <a:p>
            <a:r>
              <a:rPr lang="ja-JP" altLang="en-US" sz="1050" dirty="0">
                <a:solidFill>
                  <a:schemeClr val="bg1"/>
                </a:solidFill>
              </a:rPr>
              <a:t>あなたは悪いことをしたので、</a:t>
            </a:r>
            <a:endParaRPr lang="en-US" altLang="ja-JP" sz="1050" dirty="0">
              <a:solidFill>
                <a:schemeClr val="bg1"/>
              </a:solidFill>
            </a:endParaRPr>
          </a:p>
          <a:p>
            <a:r>
              <a:rPr lang="ja-JP" altLang="en-US" sz="1050" dirty="0">
                <a:solidFill>
                  <a:schemeClr val="bg1"/>
                </a:solidFill>
              </a:rPr>
              <a:t>懲らしめています。</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p:txBody>
      </p:sp>
      <p:sp>
        <p:nvSpPr>
          <p:cNvPr id="3" name="テキスト ボックス 2">
            <a:extLst>
              <a:ext uri="{FF2B5EF4-FFF2-40B4-BE49-F238E27FC236}">
                <a16:creationId xmlns:a16="http://schemas.microsoft.com/office/drawing/2014/main" id="{2C49FAB2-18D9-441F-A663-AF64E0470DA0}"/>
              </a:ext>
            </a:extLst>
          </p:cNvPr>
          <p:cNvSpPr txBox="1"/>
          <p:nvPr/>
        </p:nvSpPr>
        <p:spPr>
          <a:xfrm>
            <a:off x="3631023" y="791919"/>
            <a:ext cx="1406367" cy="369332"/>
          </a:xfrm>
          <a:prstGeom prst="rect">
            <a:avLst/>
          </a:prstGeom>
          <a:noFill/>
        </p:spPr>
        <p:txBody>
          <a:bodyPr wrap="square" rtlCol="0">
            <a:spAutoFit/>
          </a:bodyPr>
          <a:lstStyle/>
          <a:p>
            <a:r>
              <a:rPr lang="ja-JP" altLang="en-US" dirty="0"/>
              <a:t>悪者</a:t>
            </a:r>
            <a:endParaRPr kumimoji="1" lang="ja-JP" altLang="en-US" dirty="0"/>
          </a:p>
        </p:txBody>
      </p:sp>
      <p:sp>
        <p:nvSpPr>
          <p:cNvPr id="4" name="正方形/長方形 3">
            <a:extLst>
              <a:ext uri="{FF2B5EF4-FFF2-40B4-BE49-F238E27FC236}">
                <a16:creationId xmlns:a16="http://schemas.microsoft.com/office/drawing/2014/main" id="{8F363E51-FCF8-41F6-AC14-0138971205D6}"/>
              </a:ext>
            </a:extLst>
          </p:cNvPr>
          <p:cNvSpPr/>
          <p:nvPr/>
        </p:nvSpPr>
        <p:spPr>
          <a:xfrm>
            <a:off x="606056" y="4713594"/>
            <a:ext cx="1352063" cy="172973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分かるかな？</a:t>
            </a:r>
            <a:endParaRPr kumimoji="1" lang="en-US" altLang="ja-JP" sz="1050" dirty="0">
              <a:solidFill>
                <a:schemeClr val="tx1"/>
              </a:solidFill>
            </a:endParaRPr>
          </a:p>
        </p:txBody>
      </p:sp>
      <p:sp>
        <p:nvSpPr>
          <p:cNvPr id="89" name="テキスト ボックス 88">
            <a:extLst>
              <a:ext uri="{FF2B5EF4-FFF2-40B4-BE49-F238E27FC236}">
                <a16:creationId xmlns:a16="http://schemas.microsoft.com/office/drawing/2014/main" id="{E71B6DFB-5D2C-496C-AFC9-2660F364955D}"/>
              </a:ext>
            </a:extLst>
          </p:cNvPr>
          <p:cNvSpPr txBox="1"/>
          <p:nvPr/>
        </p:nvSpPr>
        <p:spPr>
          <a:xfrm>
            <a:off x="332289" y="1120033"/>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押したら押し返されるよね、</a:t>
            </a:r>
            <a:endParaRPr lang="en-US" altLang="ja-JP" sz="1050" dirty="0">
              <a:solidFill>
                <a:schemeClr val="bg1"/>
              </a:solidFill>
            </a:endParaRPr>
          </a:p>
          <a:p>
            <a:r>
              <a:rPr lang="ja-JP" altLang="en-US" sz="1050" dirty="0">
                <a:solidFill>
                  <a:schemeClr val="bg1"/>
                </a:solidFill>
              </a:rPr>
              <a:t>つまり、見えなくても棒は棒だよね。駄目だよ。</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bg1"/>
              </a:solidFill>
            </a:endParaRPr>
          </a:p>
        </p:txBody>
      </p:sp>
      <p:sp>
        <p:nvSpPr>
          <p:cNvPr id="88" name="テキスト ボックス 87">
            <a:extLst>
              <a:ext uri="{FF2B5EF4-FFF2-40B4-BE49-F238E27FC236}">
                <a16:creationId xmlns:a16="http://schemas.microsoft.com/office/drawing/2014/main" id="{FB27F4C0-3BE3-49CA-A777-767F5FEEFD29}"/>
              </a:ext>
            </a:extLst>
          </p:cNvPr>
          <p:cNvSpPr txBox="1"/>
          <p:nvPr/>
        </p:nvSpPr>
        <p:spPr>
          <a:xfrm>
            <a:off x="229331" y="1019838"/>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体は押されるから動く。何処かから押しているんじゃないかな。ということは誰か居てもおかしくないね。</a:t>
            </a:r>
            <a:endParaRPr lang="en-US" altLang="ja-JP" sz="1050" dirty="0">
              <a:solidFill>
                <a:schemeClr val="bg1"/>
              </a:solidFill>
            </a:endParaRPr>
          </a:p>
          <a:p>
            <a:endParaRPr lang="en-US" altLang="ja-JP" sz="1050" dirty="0">
              <a:solidFill>
                <a:schemeClr val="accent1"/>
              </a:solidFill>
            </a:endParaRPr>
          </a:p>
        </p:txBody>
      </p:sp>
      <p:sp>
        <p:nvSpPr>
          <p:cNvPr id="87" name="テキスト ボックス 86">
            <a:extLst>
              <a:ext uri="{FF2B5EF4-FFF2-40B4-BE49-F238E27FC236}">
                <a16:creationId xmlns:a16="http://schemas.microsoft.com/office/drawing/2014/main" id="{DCE9A6A5-9EAE-4E96-9816-A592FB0111C0}"/>
              </a:ext>
            </a:extLst>
          </p:cNvPr>
          <p:cNvSpPr txBox="1"/>
          <p:nvPr/>
        </p:nvSpPr>
        <p:spPr>
          <a:xfrm>
            <a:off x="338638" y="1220228"/>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身体に作用しているね、それは筋肉の動きじゃないか。筋肉が動く様に、脅かしているんじゃないかな。</a:t>
            </a:r>
            <a:endParaRPr lang="en-US" altLang="ja-JP" sz="1050" dirty="0">
              <a:solidFill>
                <a:schemeClr val="bg1"/>
              </a:solidFill>
            </a:endParaRPr>
          </a:p>
          <a:p>
            <a:endParaRPr lang="en-US" altLang="ja-JP" sz="1050" dirty="0">
              <a:solidFill>
                <a:schemeClr val="accent1"/>
              </a:solidFill>
            </a:endParaRPr>
          </a:p>
        </p:txBody>
      </p:sp>
    </p:spTree>
    <p:extLst>
      <p:ext uri="{BB962C8B-B14F-4D97-AF65-F5344CB8AC3E}">
        <p14:creationId xmlns:p14="http://schemas.microsoft.com/office/powerpoint/2010/main" val="3793828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572314-90AD-4EAF-9E3D-D4FB66384DC7}"/>
              </a:ext>
            </a:extLst>
          </p:cNvPr>
          <p:cNvSpPr/>
          <p:nvPr/>
        </p:nvSpPr>
        <p:spPr>
          <a:xfrm>
            <a:off x="206830" y="976585"/>
            <a:ext cx="1444566" cy="190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ここにおいてね</a:t>
            </a:r>
          </a:p>
        </p:txBody>
      </p:sp>
      <p:sp>
        <p:nvSpPr>
          <p:cNvPr id="92" name="テキスト ボックス 91">
            <a:extLst>
              <a:ext uri="{FF2B5EF4-FFF2-40B4-BE49-F238E27FC236}">
                <a16:creationId xmlns:a16="http://schemas.microsoft.com/office/drawing/2014/main" id="{4CD795AD-AD3A-415F-97B7-8E290437D647}"/>
              </a:ext>
            </a:extLst>
          </p:cNvPr>
          <p:cNvSpPr txBox="1"/>
          <p:nvPr/>
        </p:nvSpPr>
        <p:spPr>
          <a:xfrm>
            <a:off x="185974" y="4071001"/>
            <a:ext cx="646331" cy="369332"/>
          </a:xfrm>
          <a:prstGeom prst="rect">
            <a:avLst/>
          </a:prstGeom>
          <a:noFill/>
        </p:spPr>
        <p:txBody>
          <a:bodyPr wrap="none" rtlCol="0">
            <a:spAutoFit/>
          </a:bodyPr>
          <a:lstStyle/>
          <a:p>
            <a:r>
              <a:rPr lang="ja-JP" altLang="en-US" dirty="0"/>
              <a:t>手札</a:t>
            </a:r>
            <a:endParaRPr kumimoji="1" lang="ja-JP" altLang="en-US" dirty="0"/>
          </a:p>
        </p:txBody>
      </p:sp>
      <p:sp>
        <p:nvSpPr>
          <p:cNvPr id="2" name="テキスト ボックス 1">
            <a:extLst>
              <a:ext uri="{FF2B5EF4-FFF2-40B4-BE49-F238E27FC236}">
                <a16:creationId xmlns:a16="http://schemas.microsoft.com/office/drawing/2014/main" id="{64BADB8D-EF08-4C6C-A630-0782D5887282}"/>
              </a:ext>
            </a:extLst>
          </p:cNvPr>
          <p:cNvSpPr txBox="1"/>
          <p:nvPr/>
        </p:nvSpPr>
        <p:spPr>
          <a:xfrm>
            <a:off x="1958131" y="660609"/>
            <a:ext cx="3694106" cy="3071699"/>
          </a:xfrm>
          <a:prstGeom prst="rect">
            <a:avLst/>
          </a:prstGeom>
          <a:solidFill>
            <a:schemeClr val="accent6">
              <a:lumMod val="50000"/>
            </a:schemeClr>
          </a:solidFill>
          <a:ln w="76200">
            <a:solidFill>
              <a:schemeClr val="accent2">
                <a:lumMod val="50000"/>
              </a:schemeClr>
            </a:solidFill>
          </a:ln>
        </p:spPr>
        <p:txBody>
          <a:bodyPr wrap="square" rtlCol="0">
            <a:spAutoFit/>
          </a:bodyPr>
          <a:lstStyle/>
          <a:p>
            <a:endParaRPr kumimoji="1" lang="ja-JP" altLang="en-US" dirty="0"/>
          </a:p>
        </p:txBody>
      </p:sp>
      <p:sp>
        <p:nvSpPr>
          <p:cNvPr id="107" name="テキスト ボックス 106">
            <a:extLst>
              <a:ext uri="{FF2B5EF4-FFF2-40B4-BE49-F238E27FC236}">
                <a16:creationId xmlns:a16="http://schemas.microsoft.com/office/drawing/2014/main" id="{6961DEBC-B968-4A13-9A2B-7827295F99DB}"/>
              </a:ext>
            </a:extLst>
          </p:cNvPr>
          <p:cNvSpPr txBox="1"/>
          <p:nvPr/>
        </p:nvSpPr>
        <p:spPr>
          <a:xfrm>
            <a:off x="2251502" y="122392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何か聞こえる。</a:t>
            </a:r>
            <a:endParaRPr lang="en-US" altLang="ja-JP" sz="1050" dirty="0">
              <a:solidFill>
                <a:schemeClr val="bg1"/>
              </a:solidFill>
            </a:endParaRPr>
          </a:p>
          <a:p>
            <a:endParaRPr lang="en-US" altLang="ja-JP" sz="1050" dirty="0">
              <a:solidFill>
                <a:schemeClr val="bg1"/>
              </a:solidFill>
            </a:endParaRPr>
          </a:p>
          <a:p>
            <a:r>
              <a:rPr lang="ja-JP" altLang="en-US" sz="1050" dirty="0">
                <a:solidFill>
                  <a:schemeClr val="bg1"/>
                </a:solidFill>
              </a:rPr>
              <a:t>変だね。</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accent1"/>
              </a:solidFill>
            </a:endParaRPr>
          </a:p>
        </p:txBody>
      </p:sp>
      <p:sp>
        <p:nvSpPr>
          <p:cNvPr id="109" name="テキスト ボックス 108">
            <a:extLst>
              <a:ext uri="{FF2B5EF4-FFF2-40B4-BE49-F238E27FC236}">
                <a16:creationId xmlns:a16="http://schemas.microsoft.com/office/drawing/2014/main" id="{A835E78F-4E95-483D-BFBB-71AEA1035466}"/>
              </a:ext>
            </a:extLst>
          </p:cNvPr>
          <p:cNvSpPr txBox="1"/>
          <p:nvPr/>
        </p:nvSpPr>
        <p:spPr>
          <a:xfrm>
            <a:off x="297845" y="477844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何故聞こえるより、何故相手に聞こえないかだね。実際、何も聞こえてないみたい。</a:t>
            </a:r>
            <a:endParaRPr lang="en-US" altLang="ja-JP" sz="1050" dirty="0">
              <a:solidFill>
                <a:schemeClr val="accent1"/>
              </a:solidFill>
            </a:endParaRPr>
          </a:p>
          <a:p>
            <a:endParaRPr lang="en-US" altLang="ja-JP" sz="1050" dirty="0">
              <a:solidFill>
                <a:schemeClr val="accent1"/>
              </a:solidFill>
            </a:endParaRPr>
          </a:p>
        </p:txBody>
      </p:sp>
      <p:sp>
        <p:nvSpPr>
          <p:cNvPr id="110" name="テキスト ボックス 109">
            <a:extLst>
              <a:ext uri="{FF2B5EF4-FFF2-40B4-BE49-F238E27FC236}">
                <a16:creationId xmlns:a16="http://schemas.microsoft.com/office/drawing/2014/main" id="{F830FD08-0671-43F9-876F-D0D22A68EB7A}"/>
              </a:ext>
            </a:extLst>
          </p:cNvPr>
          <p:cNvSpPr txBox="1"/>
          <p:nvPr/>
        </p:nvSpPr>
        <p:spPr>
          <a:xfrm>
            <a:off x="1890388" y="477844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音が聞こえるということは音の聞こえる方向があるね。何処から聞こえますか。</a:t>
            </a:r>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p:txBody>
      </p:sp>
      <p:sp>
        <p:nvSpPr>
          <p:cNvPr id="111" name="テキスト ボックス 110">
            <a:extLst>
              <a:ext uri="{FF2B5EF4-FFF2-40B4-BE49-F238E27FC236}">
                <a16:creationId xmlns:a16="http://schemas.microsoft.com/office/drawing/2014/main" id="{219B21DA-F934-4BEB-BAFB-C0A07EA79D0C}"/>
              </a:ext>
            </a:extLst>
          </p:cNvPr>
          <p:cNvSpPr txBox="1"/>
          <p:nvPr/>
        </p:nvSpPr>
        <p:spPr>
          <a:xfrm>
            <a:off x="3435462" y="4778448"/>
            <a:ext cx="1205948" cy="1500411"/>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その相手の前でその人が絶対に出て来ないのは出て来ないことが分かってるからだろうね。</a:t>
            </a:r>
            <a:endParaRPr lang="en-US" altLang="ja-JP" sz="1050" dirty="0">
              <a:solidFill>
                <a:schemeClr val="bg1"/>
              </a:solidFill>
            </a:endParaRPr>
          </a:p>
          <a:p>
            <a:endParaRPr lang="en-US" altLang="ja-JP" sz="1050" dirty="0">
              <a:solidFill>
                <a:schemeClr val="accent1"/>
              </a:solidFill>
            </a:endParaRPr>
          </a:p>
        </p:txBody>
      </p:sp>
      <p:sp>
        <p:nvSpPr>
          <p:cNvPr id="113" name="テキスト ボックス 112">
            <a:extLst>
              <a:ext uri="{FF2B5EF4-FFF2-40B4-BE49-F238E27FC236}">
                <a16:creationId xmlns:a16="http://schemas.microsoft.com/office/drawing/2014/main" id="{C47B4895-0E34-4264-B1AC-264FFE93B017}"/>
              </a:ext>
            </a:extLst>
          </p:cNvPr>
          <p:cNvSpPr txBox="1"/>
          <p:nvPr/>
        </p:nvSpPr>
        <p:spPr>
          <a:xfrm>
            <a:off x="4029421" y="1238420"/>
            <a:ext cx="1205948" cy="1546577"/>
          </a:xfrm>
          <a:prstGeom prst="rect">
            <a:avLst/>
          </a:prstGeom>
          <a:solidFill>
            <a:schemeClr val="tx1"/>
          </a:solidFill>
          <a:ln w="38100">
            <a:solidFill>
              <a:srgbClr val="C00000"/>
            </a:solidFill>
          </a:ln>
        </p:spPr>
        <p:txBody>
          <a:bodyPr wrap="square" rtlCol="0">
            <a:spAutoFit/>
          </a:bodyPr>
          <a:lstStyle/>
          <a:p>
            <a:endParaRPr lang="en-US" altLang="ja-JP" sz="1050" dirty="0">
              <a:solidFill>
                <a:schemeClr val="accent1"/>
              </a:solidFill>
            </a:endParaRPr>
          </a:p>
          <a:p>
            <a:r>
              <a:rPr lang="ja-JP" altLang="en-US" sz="1050" dirty="0">
                <a:solidFill>
                  <a:schemeClr val="bg1"/>
                </a:solidFill>
              </a:rPr>
              <a:t>テレパシーじゃ</a:t>
            </a:r>
            <a:endParaRPr lang="en-US" altLang="ja-JP" sz="1050" dirty="0">
              <a:solidFill>
                <a:schemeClr val="bg1"/>
              </a:solidFill>
            </a:endParaRPr>
          </a:p>
          <a:p>
            <a:endParaRPr lang="en-US" altLang="ja-JP" sz="1050" dirty="0">
              <a:solidFill>
                <a:schemeClr val="bg1"/>
              </a:solidFill>
            </a:endParaRPr>
          </a:p>
          <a:p>
            <a:r>
              <a:rPr lang="ja-JP" altLang="en-US" sz="1050" dirty="0">
                <a:solidFill>
                  <a:schemeClr val="bg1"/>
                </a:solidFill>
              </a:rPr>
              <a:t>ないのかな。</a:t>
            </a:r>
            <a:endParaRPr lang="en-US" altLang="ja-JP" sz="1050" dirty="0">
              <a:solidFill>
                <a:schemeClr val="bg1"/>
              </a:solidFill>
            </a:endParaRPr>
          </a:p>
          <a:p>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p:txBody>
      </p:sp>
    </p:spTree>
    <p:extLst>
      <p:ext uri="{BB962C8B-B14F-4D97-AF65-F5344CB8AC3E}">
        <p14:creationId xmlns:p14="http://schemas.microsoft.com/office/powerpoint/2010/main" val="1933203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572314-90AD-4EAF-9E3D-D4FB66384DC7}"/>
              </a:ext>
            </a:extLst>
          </p:cNvPr>
          <p:cNvSpPr/>
          <p:nvPr/>
        </p:nvSpPr>
        <p:spPr>
          <a:xfrm>
            <a:off x="206830" y="976585"/>
            <a:ext cx="1444566" cy="1905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ここにおいてね</a:t>
            </a:r>
          </a:p>
        </p:txBody>
      </p:sp>
      <p:sp>
        <p:nvSpPr>
          <p:cNvPr id="92" name="テキスト ボックス 91">
            <a:extLst>
              <a:ext uri="{FF2B5EF4-FFF2-40B4-BE49-F238E27FC236}">
                <a16:creationId xmlns:a16="http://schemas.microsoft.com/office/drawing/2014/main" id="{4CD795AD-AD3A-415F-97B7-8E290437D647}"/>
              </a:ext>
            </a:extLst>
          </p:cNvPr>
          <p:cNvSpPr txBox="1"/>
          <p:nvPr/>
        </p:nvSpPr>
        <p:spPr>
          <a:xfrm>
            <a:off x="185974" y="4071001"/>
            <a:ext cx="646331" cy="369332"/>
          </a:xfrm>
          <a:prstGeom prst="rect">
            <a:avLst/>
          </a:prstGeom>
          <a:noFill/>
        </p:spPr>
        <p:txBody>
          <a:bodyPr wrap="none" rtlCol="0">
            <a:spAutoFit/>
          </a:bodyPr>
          <a:lstStyle/>
          <a:p>
            <a:r>
              <a:rPr lang="ja-JP" altLang="en-US" dirty="0"/>
              <a:t>手札</a:t>
            </a:r>
            <a:endParaRPr kumimoji="1" lang="ja-JP" altLang="en-US" dirty="0"/>
          </a:p>
        </p:txBody>
      </p:sp>
      <p:sp>
        <p:nvSpPr>
          <p:cNvPr id="2" name="テキスト ボックス 1">
            <a:extLst>
              <a:ext uri="{FF2B5EF4-FFF2-40B4-BE49-F238E27FC236}">
                <a16:creationId xmlns:a16="http://schemas.microsoft.com/office/drawing/2014/main" id="{64BADB8D-EF08-4C6C-A630-0782D5887282}"/>
              </a:ext>
            </a:extLst>
          </p:cNvPr>
          <p:cNvSpPr txBox="1"/>
          <p:nvPr/>
        </p:nvSpPr>
        <p:spPr>
          <a:xfrm>
            <a:off x="1958131" y="660609"/>
            <a:ext cx="3694106" cy="3071699"/>
          </a:xfrm>
          <a:prstGeom prst="rect">
            <a:avLst/>
          </a:prstGeom>
          <a:solidFill>
            <a:schemeClr val="accent6">
              <a:lumMod val="50000"/>
            </a:schemeClr>
          </a:solidFill>
          <a:ln w="76200">
            <a:solidFill>
              <a:schemeClr val="accent2">
                <a:lumMod val="50000"/>
              </a:schemeClr>
            </a:solidFill>
          </a:ln>
        </p:spPr>
        <p:txBody>
          <a:bodyPr wrap="square" rtlCol="0">
            <a:spAutoFit/>
          </a:bodyPr>
          <a:lstStyle/>
          <a:p>
            <a:endParaRPr kumimoji="1" lang="ja-JP" altLang="en-US" dirty="0"/>
          </a:p>
        </p:txBody>
      </p:sp>
      <p:sp>
        <p:nvSpPr>
          <p:cNvPr id="107" name="テキスト ボックス 106">
            <a:extLst>
              <a:ext uri="{FF2B5EF4-FFF2-40B4-BE49-F238E27FC236}">
                <a16:creationId xmlns:a16="http://schemas.microsoft.com/office/drawing/2014/main" id="{6961DEBC-B968-4A13-9A2B-7827295F99DB}"/>
              </a:ext>
            </a:extLst>
          </p:cNvPr>
          <p:cNvSpPr txBox="1"/>
          <p:nvPr/>
        </p:nvSpPr>
        <p:spPr>
          <a:xfrm>
            <a:off x="2251502" y="1223928"/>
            <a:ext cx="1205948" cy="1661993"/>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友達にノート借りっぱなしだ。</a:t>
            </a:r>
            <a:endParaRPr lang="en-US" altLang="ja-JP" sz="1050" dirty="0">
              <a:solidFill>
                <a:schemeClr val="bg1"/>
              </a:solidFill>
            </a:endParaRPr>
          </a:p>
          <a:p>
            <a:r>
              <a:rPr lang="ja-JP" altLang="en-US" sz="1050" dirty="0">
                <a:solidFill>
                  <a:schemeClr val="bg1"/>
                </a:solidFill>
              </a:rPr>
              <a:t>どうしよう。</a:t>
            </a:r>
            <a:endParaRPr lang="en-US" altLang="ja-JP" sz="1050" dirty="0">
              <a:solidFill>
                <a:schemeClr val="bg1"/>
              </a:solidFill>
            </a:endParaRPr>
          </a:p>
          <a:p>
            <a:r>
              <a:rPr lang="ja-JP" altLang="en-US" sz="1050" dirty="0">
                <a:solidFill>
                  <a:schemeClr val="bg1"/>
                </a:solidFill>
              </a:rPr>
              <a:t>ん、何か聞こえるぞ、</a:t>
            </a:r>
            <a:endParaRPr lang="en-US" altLang="ja-JP" sz="1050" dirty="0">
              <a:solidFill>
                <a:schemeClr val="bg1"/>
              </a:solidFill>
            </a:endParaRPr>
          </a:p>
          <a:p>
            <a:r>
              <a:rPr lang="ja-JP" altLang="en-US" sz="1050" dirty="0">
                <a:solidFill>
                  <a:schemeClr val="bg1"/>
                </a:solidFill>
              </a:rPr>
              <a:t>逮捕！？やだよ。助けて。</a:t>
            </a:r>
            <a:endParaRPr lang="en-US" altLang="ja-JP" sz="1050" dirty="0">
              <a:solidFill>
                <a:schemeClr val="bg1"/>
              </a:solidFill>
            </a:endParaRPr>
          </a:p>
          <a:p>
            <a:endParaRPr lang="en-US" altLang="ja-JP" sz="1050" dirty="0">
              <a:solidFill>
                <a:schemeClr val="bg1"/>
              </a:solidFill>
            </a:endParaRPr>
          </a:p>
        </p:txBody>
      </p:sp>
      <p:sp>
        <p:nvSpPr>
          <p:cNvPr id="113" name="テキスト ボックス 112">
            <a:extLst>
              <a:ext uri="{FF2B5EF4-FFF2-40B4-BE49-F238E27FC236}">
                <a16:creationId xmlns:a16="http://schemas.microsoft.com/office/drawing/2014/main" id="{C47B4895-0E34-4264-B1AC-264FFE93B017}"/>
              </a:ext>
            </a:extLst>
          </p:cNvPr>
          <p:cNvSpPr txBox="1"/>
          <p:nvPr/>
        </p:nvSpPr>
        <p:spPr>
          <a:xfrm>
            <a:off x="4029421" y="1218435"/>
            <a:ext cx="1205948" cy="1708160"/>
          </a:xfrm>
          <a:prstGeom prst="rect">
            <a:avLst/>
          </a:prstGeom>
          <a:solidFill>
            <a:schemeClr val="tx1"/>
          </a:solidFill>
          <a:ln w="38100">
            <a:solidFill>
              <a:srgbClr val="C00000"/>
            </a:solidFill>
          </a:ln>
        </p:spPr>
        <p:txBody>
          <a:bodyPr wrap="square" rtlCol="0">
            <a:spAutoFit/>
          </a:bodyPr>
          <a:lstStyle/>
          <a:p>
            <a:endParaRPr lang="en-US" altLang="ja-JP" sz="1050" dirty="0">
              <a:solidFill>
                <a:schemeClr val="accent1"/>
              </a:solidFill>
            </a:endParaRPr>
          </a:p>
          <a:p>
            <a:endParaRPr lang="en-US" altLang="ja-JP" sz="1050" dirty="0">
              <a:solidFill>
                <a:schemeClr val="bg1"/>
              </a:solidFill>
            </a:endParaRPr>
          </a:p>
          <a:p>
            <a:r>
              <a:rPr lang="ja-JP" altLang="en-US" sz="1050" dirty="0">
                <a:solidFill>
                  <a:schemeClr val="bg1"/>
                </a:solidFill>
              </a:rPr>
              <a:t>あなたは社会のシステムで警察に逮捕されています。</a:t>
            </a:r>
            <a:endParaRPr lang="en-US" altLang="ja-JP" sz="1050" dirty="0">
              <a:solidFill>
                <a:schemeClr val="bg1"/>
              </a:solidFill>
            </a:endParaRPr>
          </a:p>
          <a:p>
            <a:r>
              <a:rPr lang="ja-JP" altLang="en-US" sz="1050" dirty="0">
                <a:solidFill>
                  <a:schemeClr val="bg1"/>
                </a:solidFill>
              </a:rPr>
              <a:t>この声の言うことを聞きなさい。</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p:txBody>
      </p:sp>
      <p:sp>
        <p:nvSpPr>
          <p:cNvPr id="3" name="テキスト ボックス 2">
            <a:extLst>
              <a:ext uri="{FF2B5EF4-FFF2-40B4-BE49-F238E27FC236}">
                <a16:creationId xmlns:a16="http://schemas.microsoft.com/office/drawing/2014/main" id="{2C49FAB2-18D9-441F-A663-AF64E0470DA0}"/>
              </a:ext>
            </a:extLst>
          </p:cNvPr>
          <p:cNvSpPr txBox="1"/>
          <p:nvPr/>
        </p:nvSpPr>
        <p:spPr>
          <a:xfrm>
            <a:off x="3631023" y="791919"/>
            <a:ext cx="1406367" cy="369332"/>
          </a:xfrm>
          <a:prstGeom prst="rect">
            <a:avLst/>
          </a:prstGeom>
          <a:noFill/>
        </p:spPr>
        <p:txBody>
          <a:bodyPr wrap="square" rtlCol="0">
            <a:spAutoFit/>
          </a:bodyPr>
          <a:lstStyle/>
          <a:p>
            <a:r>
              <a:rPr lang="ja-JP" altLang="en-US" dirty="0"/>
              <a:t>悪者</a:t>
            </a:r>
            <a:endParaRPr kumimoji="1" lang="ja-JP" altLang="en-US" dirty="0"/>
          </a:p>
        </p:txBody>
      </p:sp>
      <p:sp>
        <p:nvSpPr>
          <p:cNvPr id="4" name="正方形/長方形 3">
            <a:extLst>
              <a:ext uri="{FF2B5EF4-FFF2-40B4-BE49-F238E27FC236}">
                <a16:creationId xmlns:a16="http://schemas.microsoft.com/office/drawing/2014/main" id="{8F363E51-FCF8-41F6-AC14-0138971205D6}"/>
              </a:ext>
            </a:extLst>
          </p:cNvPr>
          <p:cNvSpPr/>
          <p:nvPr/>
        </p:nvSpPr>
        <p:spPr>
          <a:xfrm>
            <a:off x="606056" y="4713594"/>
            <a:ext cx="1352063" cy="172973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rPr>
              <a:t>分かるかな？</a:t>
            </a:r>
            <a:endParaRPr kumimoji="1" lang="en-US" altLang="ja-JP" sz="1050" dirty="0">
              <a:solidFill>
                <a:schemeClr val="tx1"/>
              </a:solidFill>
            </a:endParaRPr>
          </a:p>
        </p:txBody>
      </p:sp>
      <p:sp>
        <p:nvSpPr>
          <p:cNvPr id="80" name="テキスト ボックス 79">
            <a:extLst>
              <a:ext uri="{FF2B5EF4-FFF2-40B4-BE49-F238E27FC236}">
                <a16:creationId xmlns:a16="http://schemas.microsoft.com/office/drawing/2014/main" id="{5434E623-26AF-4274-92CA-9F14CF7BDA81}"/>
              </a:ext>
            </a:extLst>
          </p:cNvPr>
          <p:cNvSpPr txBox="1"/>
          <p:nvPr/>
        </p:nvSpPr>
        <p:spPr>
          <a:xfrm>
            <a:off x="295895" y="1058645"/>
            <a:ext cx="1205948" cy="1823576"/>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テレパシーじゃないよこんなの。</a:t>
            </a:r>
            <a:endParaRPr lang="en-US" altLang="ja-JP" sz="1050" dirty="0">
              <a:solidFill>
                <a:schemeClr val="bg1"/>
              </a:solidFill>
            </a:endParaRPr>
          </a:p>
          <a:p>
            <a:r>
              <a:rPr lang="ja-JP" altLang="en-US" sz="1050" dirty="0">
                <a:solidFill>
                  <a:schemeClr val="bg1"/>
                </a:solidFill>
              </a:rPr>
              <a:t>無理矢理しゃべらせるなんて、</a:t>
            </a:r>
            <a:endParaRPr lang="en-US" altLang="ja-JP" sz="1050" dirty="0">
              <a:solidFill>
                <a:schemeClr val="bg1"/>
              </a:solidFill>
            </a:endParaRPr>
          </a:p>
          <a:p>
            <a:r>
              <a:rPr lang="ja-JP" altLang="en-US" sz="1050" dirty="0">
                <a:solidFill>
                  <a:schemeClr val="bg1"/>
                </a:solidFill>
              </a:rPr>
              <a:t>犯罪だ！警察じゃないね！</a:t>
            </a:r>
            <a:endParaRPr lang="en-US" altLang="ja-JP" sz="1050" dirty="0">
              <a:solidFill>
                <a:schemeClr val="bg1"/>
              </a:solidFill>
            </a:endParaRPr>
          </a:p>
          <a:p>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p:txBody>
      </p:sp>
      <p:sp>
        <p:nvSpPr>
          <p:cNvPr id="90" name="テキスト ボックス 89">
            <a:extLst>
              <a:ext uri="{FF2B5EF4-FFF2-40B4-BE49-F238E27FC236}">
                <a16:creationId xmlns:a16="http://schemas.microsoft.com/office/drawing/2014/main" id="{5BE8D5C9-A3ED-4746-9361-8A96D4AB11F4}"/>
              </a:ext>
            </a:extLst>
          </p:cNvPr>
          <p:cNvSpPr txBox="1"/>
          <p:nvPr/>
        </p:nvSpPr>
        <p:spPr>
          <a:xfrm>
            <a:off x="137336" y="922437"/>
            <a:ext cx="1205948" cy="1823576"/>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音の聞こえる方向があるね。自分の喉から操られているように声が聞こえるね。</a:t>
            </a:r>
            <a:endParaRPr lang="en-US" altLang="ja-JP" sz="1050" dirty="0">
              <a:solidFill>
                <a:schemeClr val="bg1"/>
              </a:solidFill>
            </a:endParaRPr>
          </a:p>
          <a:p>
            <a:r>
              <a:rPr lang="ja-JP" altLang="en-US" sz="1050" dirty="0">
                <a:solidFill>
                  <a:schemeClr val="bg1"/>
                </a:solidFill>
              </a:rPr>
              <a:t>勝手に口を使わないで！</a:t>
            </a:r>
            <a:endParaRPr lang="en-US" altLang="ja-JP" sz="1050" dirty="0">
              <a:solidFill>
                <a:schemeClr val="accent1"/>
              </a:solidFill>
            </a:endParaRPr>
          </a:p>
          <a:p>
            <a:endParaRPr lang="en-US" altLang="ja-JP" sz="1050" dirty="0">
              <a:solidFill>
                <a:schemeClr val="accent1"/>
              </a:solidFill>
            </a:endParaRPr>
          </a:p>
          <a:p>
            <a:endParaRPr lang="en-US" altLang="ja-JP" sz="1050" dirty="0">
              <a:solidFill>
                <a:schemeClr val="accent1"/>
              </a:solidFill>
            </a:endParaRPr>
          </a:p>
        </p:txBody>
      </p:sp>
      <p:sp>
        <p:nvSpPr>
          <p:cNvPr id="91" name="テキスト ボックス 90">
            <a:extLst>
              <a:ext uri="{FF2B5EF4-FFF2-40B4-BE49-F238E27FC236}">
                <a16:creationId xmlns:a16="http://schemas.microsoft.com/office/drawing/2014/main" id="{941CE656-40BB-4623-8BE5-9C0C5D87ABFB}"/>
              </a:ext>
            </a:extLst>
          </p:cNvPr>
          <p:cNvSpPr txBox="1"/>
          <p:nvPr/>
        </p:nvSpPr>
        <p:spPr>
          <a:xfrm>
            <a:off x="219038" y="1058645"/>
            <a:ext cx="1205948" cy="1823576"/>
          </a:xfrm>
          <a:prstGeom prst="rect">
            <a:avLst/>
          </a:prstGeom>
          <a:solidFill>
            <a:schemeClr val="tx1"/>
          </a:solidFill>
          <a:ln w="38100">
            <a:solidFill>
              <a:srgbClr val="0070C0"/>
            </a:solidFill>
          </a:ln>
        </p:spPr>
        <p:txBody>
          <a:bodyPr wrap="square" rtlCol="0">
            <a:spAutoFit/>
          </a:bodyPr>
          <a:lstStyle/>
          <a:p>
            <a:endParaRPr lang="en-US" altLang="ja-JP" dirty="0">
              <a:solidFill>
                <a:schemeClr val="accent1"/>
              </a:solidFill>
            </a:endParaRPr>
          </a:p>
          <a:p>
            <a:r>
              <a:rPr lang="ja-JP" altLang="en-US" sz="1050" dirty="0">
                <a:solidFill>
                  <a:schemeClr val="bg1"/>
                </a:solidFill>
              </a:rPr>
              <a:t>その相手の前でその人が絶対に出て来ないのは、</a:t>
            </a:r>
            <a:endParaRPr lang="en-US" altLang="ja-JP" sz="1050" dirty="0">
              <a:solidFill>
                <a:schemeClr val="bg1"/>
              </a:solidFill>
            </a:endParaRPr>
          </a:p>
          <a:p>
            <a:r>
              <a:rPr lang="ja-JP" altLang="en-US" sz="1050" dirty="0">
                <a:solidFill>
                  <a:schemeClr val="bg1"/>
                </a:solidFill>
              </a:rPr>
              <a:t>自分自身が、相手が出て来ないことが分かるからだね。声じゃないね！</a:t>
            </a:r>
            <a:endParaRPr lang="en-US" altLang="ja-JP" sz="1050" dirty="0">
              <a:solidFill>
                <a:schemeClr val="bg1"/>
              </a:solidFill>
            </a:endParaRPr>
          </a:p>
          <a:p>
            <a:endParaRPr lang="en-US" altLang="ja-JP" sz="1050" dirty="0">
              <a:solidFill>
                <a:schemeClr val="accent1"/>
              </a:solidFill>
            </a:endParaRPr>
          </a:p>
        </p:txBody>
      </p:sp>
    </p:spTree>
    <p:extLst>
      <p:ext uri="{BB962C8B-B14F-4D97-AF65-F5344CB8AC3E}">
        <p14:creationId xmlns:p14="http://schemas.microsoft.com/office/powerpoint/2010/main" val="9877860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307</TotalTime>
  <Words>698</Words>
  <Application>Microsoft Office PowerPoint</Application>
  <PresentationFormat>ワイド画面</PresentationFormat>
  <Paragraphs>143</Paragraphs>
  <Slides>7</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7</vt:i4>
      </vt:variant>
    </vt:vector>
  </HeadingPairs>
  <TitlesOfParts>
    <vt:vector size="11" baseType="lpstr">
      <vt:lpstr>游ゴシック</vt:lpstr>
      <vt:lpstr>游ゴシック Light</vt:lpstr>
      <vt:lpstr>Arial</vt:lpstr>
      <vt:lpstr>Office テーマ</vt:lpstr>
      <vt:lpstr>対戦型なぞ解き整理ゲーム -Sorotta-</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遠藤 隆昭</dc:creator>
  <cp:lastModifiedBy>Takapyon</cp:lastModifiedBy>
  <cp:revision>83</cp:revision>
  <dcterms:created xsi:type="dcterms:W3CDTF">2019-06-21T16:18:36Z</dcterms:created>
  <dcterms:modified xsi:type="dcterms:W3CDTF">2019-10-26T13:28:48Z</dcterms:modified>
</cp:coreProperties>
</file>