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6" d="100"/>
          <a:sy n="76" d="100"/>
        </p:scale>
        <p:origin x="94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t moon2" userId="b90b916585ab0207" providerId="LiveId" clId="{246E266D-E111-4F34-8BE5-6CC0F124A7FC}"/>
    <pc:docChg chg="undo redo custSel addSld delSld modSld">
      <pc:chgData name="fit moon2" userId="b90b916585ab0207" providerId="LiveId" clId="{246E266D-E111-4F34-8BE5-6CC0F124A7FC}" dt="2024-10-25T12:39:58.343" v="18472" actId="20577"/>
      <pc:docMkLst>
        <pc:docMk/>
      </pc:docMkLst>
      <pc:sldChg chg="modSp mod">
        <pc:chgData name="fit moon2" userId="b90b916585ab0207" providerId="LiveId" clId="{246E266D-E111-4F34-8BE5-6CC0F124A7FC}" dt="2024-10-25T12:36:25.591" v="18305" actId="20577"/>
        <pc:sldMkLst>
          <pc:docMk/>
          <pc:sldMk cId="2128082070" sldId="256"/>
        </pc:sldMkLst>
        <pc:spChg chg="mod">
          <ac:chgData name="fit moon2" userId="b90b916585ab0207" providerId="LiveId" clId="{246E266D-E111-4F34-8BE5-6CC0F124A7FC}" dt="2024-09-12T16:07:35.070" v="17" actId="20577"/>
          <ac:spMkLst>
            <pc:docMk/>
            <pc:sldMk cId="2128082070" sldId="256"/>
            <ac:spMk id="2" creationId="{F8F84C32-C24C-8F98-3007-544C40FEDB24}"/>
          </ac:spMkLst>
        </pc:spChg>
        <pc:spChg chg="mod">
          <ac:chgData name="fit moon2" userId="b90b916585ab0207" providerId="LiveId" clId="{246E266D-E111-4F34-8BE5-6CC0F124A7FC}" dt="2024-10-25T12:36:25.591" v="18305" actId="20577"/>
          <ac:spMkLst>
            <pc:docMk/>
            <pc:sldMk cId="2128082070" sldId="256"/>
            <ac:spMk id="3" creationId="{59186C23-3EEA-AA2A-4C34-67DC9C4AE886}"/>
          </ac:spMkLst>
        </pc:spChg>
      </pc:sldChg>
      <pc:sldChg chg="addSp delSp modSp new mod">
        <pc:chgData name="fit moon2" userId="b90b916585ab0207" providerId="LiveId" clId="{246E266D-E111-4F34-8BE5-6CC0F124A7FC}" dt="2024-09-12T19:27:18.516" v="8141" actId="20577"/>
        <pc:sldMkLst>
          <pc:docMk/>
          <pc:sldMk cId="761697228" sldId="257"/>
        </pc:sldMkLst>
        <pc:spChg chg="del">
          <ac:chgData name="fit moon2" userId="b90b916585ab0207" providerId="LiveId" clId="{246E266D-E111-4F34-8BE5-6CC0F124A7FC}" dt="2024-09-12T16:07:44.114" v="19" actId="478"/>
          <ac:spMkLst>
            <pc:docMk/>
            <pc:sldMk cId="761697228" sldId="257"/>
            <ac:spMk id="2" creationId="{1908A667-4759-57CF-9D36-54613C7BC4CB}"/>
          </ac:spMkLst>
        </pc:spChg>
        <pc:spChg chg="del mod">
          <ac:chgData name="fit moon2" userId="b90b916585ab0207" providerId="LiveId" clId="{246E266D-E111-4F34-8BE5-6CC0F124A7FC}" dt="2024-09-12T16:07:45.227" v="21" actId="478"/>
          <ac:spMkLst>
            <pc:docMk/>
            <pc:sldMk cId="761697228" sldId="257"/>
            <ac:spMk id="3" creationId="{B8A435F5-7F08-917F-B81D-470138C82485}"/>
          </ac:spMkLst>
        </pc:spChg>
        <pc:spChg chg="add del mod">
          <ac:chgData name="fit moon2" userId="b90b916585ab0207" providerId="LiveId" clId="{246E266D-E111-4F34-8BE5-6CC0F124A7FC}" dt="2024-09-12T16:08:18.513" v="24" actId="478"/>
          <ac:spMkLst>
            <pc:docMk/>
            <pc:sldMk cId="761697228" sldId="257"/>
            <ac:spMk id="4" creationId="{A039FCF9-6BF2-AF66-64BB-986ADF5ACB29}"/>
          </ac:spMkLst>
        </pc:spChg>
        <pc:spChg chg="add mod">
          <ac:chgData name="fit moon2" userId="b90b916585ab0207" providerId="LiveId" clId="{246E266D-E111-4F34-8BE5-6CC0F124A7FC}" dt="2024-09-12T16:09:59.504" v="106" actId="20577"/>
          <ac:spMkLst>
            <pc:docMk/>
            <pc:sldMk cId="761697228" sldId="257"/>
            <ac:spMk id="5" creationId="{03A18921-6ED5-F6C7-F889-487A6AE6510F}"/>
          </ac:spMkLst>
        </pc:spChg>
        <pc:spChg chg="add mod">
          <ac:chgData name="fit moon2" userId="b90b916585ab0207" providerId="LiveId" clId="{246E266D-E111-4F34-8BE5-6CC0F124A7FC}" dt="2024-09-12T19:27:18.516" v="8141" actId="20577"/>
          <ac:spMkLst>
            <pc:docMk/>
            <pc:sldMk cId="761697228" sldId="257"/>
            <ac:spMk id="6" creationId="{A92AEF3E-B852-ADAF-2920-21B2BDCAEB91}"/>
          </ac:spMkLst>
        </pc:spChg>
        <pc:spChg chg="add mod">
          <ac:chgData name="fit moon2" userId="b90b916585ab0207" providerId="LiveId" clId="{246E266D-E111-4F34-8BE5-6CC0F124A7FC}" dt="2024-09-12T16:49:13.290" v="1461" actId="767"/>
          <ac:spMkLst>
            <pc:docMk/>
            <pc:sldMk cId="761697228" sldId="257"/>
            <ac:spMk id="7" creationId="{4DED75BD-EA4D-126C-BCA5-FB46DED97583}"/>
          </ac:spMkLst>
        </pc:spChg>
        <pc:spChg chg="add del mod">
          <ac:chgData name="fit moon2" userId="b90b916585ab0207" providerId="LiveId" clId="{246E266D-E111-4F34-8BE5-6CC0F124A7FC}" dt="2024-09-12T16:55:51.261" v="1802" actId="478"/>
          <ac:spMkLst>
            <pc:docMk/>
            <pc:sldMk cId="761697228" sldId="257"/>
            <ac:spMk id="8" creationId="{115CCF6B-5950-D6D3-1084-41B3100826BB}"/>
          </ac:spMkLst>
        </pc:spChg>
        <pc:spChg chg="add del mod">
          <ac:chgData name="fit moon2" userId="b90b916585ab0207" providerId="LiveId" clId="{246E266D-E111-4F34-8BE5-6CC0F124A7FC}" dt="2024-09-12T16:54:16.622" v="1771" actId="478"/>
          <ac:spMkLst>
            <pc:docMk/>
            <pc:sldMk cId="761697228" sldId="257"/>
            <ac:spMk id="9" creationId="{22EB49C6-4BA4-09C5-8071-0376D5D8CDA8}"/>
          </ac:spMkLst>
        </pc:spChg>
      </pc:sldChg>
      <pc:sldChg chg="addSp delSp modSp new mod">
        <pc:chgData name="fit moon2" userId="b90b916585ab0207" providerId="LiveId" clId="{246E266D-E111-4F34-8BE5-6CC0F124A7FC}" dt="2024-09-12T19:52:28.517" v="9039" actId="1076"/>
        <pc:sldMkLst>
          <pc:docMk/>
          <pc:sldMk cId="3797497022" sldId="258"/>
        </pc:sldMkLst>
        <pc:spChg chg="del">
          <ac:chgData name="fit moon2" userId="b90b916585ab0207" providerId="LiveId" clId="{246E266D-E111-4F34-8BE5-6CC0F124A7FC}" dt="2024-09-12T17:49:11.452" v="4274" actId="478"/>
          <ac:spMkLst>
            <pc:docMk/>
            <pc:sldMk cId="3797497022" sldId="258"/>
            <ac:spMk id="2" creationId="{C9DBC025-456F-D00B-A5E2-1DF7624CD8A2}"/>
          </ac:spMkLst>
        </pc:spChg>
        <pc:spChg chg="del">
          <ac:chgData name="fit moon2" userId="b90b916585ab0207" providerId="LiveId" clId="{246E266D-E111-4F34-8BE5-6CC0F124A7FC}" dt="2024-09-12T17:49:13.931" v="4275" actId="478"/>
          <ac:spMkLst>
            <pc:docMk/>
            <pc:sldMk cId="3797497022" sldId="258"/>
            <ac:spMk id="3" creationId="{1D9D15E5-ADD6-AAD7-6C5C-A3C49F9FB44C}"/>
          </ac:spMkLst>
        </pc:spChg>
        <pc:spChg chg="add mod">
          <ac:chgData name="fit moon2" userId="b90b916585ab0207" providerId="LiveId" clId="{246E266D-E111-4F34-8BE5-6CC0F124A7FC}" dt="2024-09-12T19:52:28.517" v="9039" actId="1076"/>
          <ac:spMkLst>
            <pc:docMk/>
            <pc:sldMk cId="3797497022" sldId="258"/>
            <ac:spMk id="4" creationId="{05DA75A8-80E2-5625-05FB-BF2FC14E4B0E}"/>
          </ac:spMkLst>
        </pc:spChg>
      </pc:sldChg>
      <pc:sldChg chg="addSp delSp modSp new add del mod">
        <pc:chgData name="fit moon2" userId="b90b916585ab0207" providerId="LiveId" clId="{246E266D-E111-4F34-8BE5-6CC0F124A7FC}" dt="2024-10-12T02:25:34.428" v="10372" actId="20577"/>
        <pc:sldMkLst>
          <pc:docMk/>
          <pc:sldMk cId="3365338359" sldId="259"/>
        </pc:sldMkLst>
        <pc:spChg chg="del">
          <ac:chgData name="fit moon2" userId="b90b916585ab0207" providerId="LiveId" clId="{246E266D-E111-4F34-8BE5-6CC0F124A7FC}" dt="2024-09-12T17:59:53.241" v="4745" actId="478"/>
          <ac:spMkLst>
            <pc:docMk/>
            <pc:sldMk cId="3365338359" sldId="259"/>
            <ac:spMk id="2" creationId="{3F1E77FA-69D2-97DE-9348-63A294CFD939}"/>
          </ac:spMkLst>
        </pc:spChg>
        <pc:spChg chg="del">
          <ac:chgData name="fit moon2" userId="b90b916585ab0207" providerId="LiveId" clId="{246E266D-E111-4F34-8BE5-6CC0F124A7FC}" dt="2024-09-12T17:59:54.701" v="4746" actId="478"/>
          <ac:spMkLst>
            <pc:docMk/>
            <pc:sldMk cId="3365338359" sldId="259"/>
            <ac:spMk id="3" creationId="{36AF728A-FB7F-7E5D-0868-076BFDE601B7}"/>
          </ac:spMkLst>
        </pc:spChg>
        <pc:spChg chg="add del mod">
          <ac:chgData name="fit moon2" userId="b90b916585ab0207" providerId="LiveId" clId="{246E266D-E111-4F34-8BE5-6CC0F124A7FC}" dt="2024-09-12T18:00:10.280" v="4750"/>
          <ac:spMkLst>
            <pc:docMk/>
            <pc:sldMk cId="3365338359" sldId="259"/>
            <ac:spMk id="4" creationId="{FF3E0A2C-45F7-B62B-524C-5DD5A2A809C7}"/>
          </ac:spMkLst>
        </pc:spChg>
        <pc:spChg chg="add del mod">
          <ac:chgData name="fit moon2" userId="b90b916585ab0207" providerId="LiveId" clId="{246E266D-E111-4F34-8BE5-6CC0F124A7FC}" dt="2024-09-12T18:33:05.146" v="5435"/>
          <ac:spMkLst>
            <pc:docMk/>
            <pc:sldMk cId="3365338359" sldId="259"/>
            <ac:spMk id="5" creationId="{966CB98F-935E-4206-C6B1-623EC4718443}"/>
          </ac:spMkLst>
        </pc:spChg>
        <pc:spChg chg="add mod">
          <ac:chgData name="fit moon2" userId="b90b916585ab0207" providerId="LiveId" clId="{246E266D-E111-4F34-8BE5-6CC0F124A7FC}" dt="2024-10-12T02:25:34.428" v="10372" actId="20577"/>
          <ac:spMkLst>
            <pc:docMk/>
            <pc:sldMk cId="3365338359" sldId="259"/>
            <ac:spMk id="6" creationId="{F669B423-CA9E-21B6-73B7-E90F24DF8059}"/>
          </ac:spMkLst>
        </pc:spChg>
      </pc:sldChg>
      <pc:sldChg chg="addSp delSp modSp new mod">
        <pc:chgData name="fit moon2" userId="b90b916585ab0207" providerId="LiveId" clId="{246E266D-E111-4F34-8BE5-6CC0F124A7FC}" dt="2024-10-12T02:30:21.457" v="10819" actId="20577"/>
        <pc:sldMkLst>
          <pc:docMk/>
          <pc:sldMk cId="400461647" sldId="260"/>
        </pc:sldMkLst>
        <pc:spChg chg="del">
          <ac:chgData name="fit moon2" userId="b90b916585ab0207" providerId="LiveId" clId="{246E266D-E111-4F34-8BE5-6CC0F124A7FC}" dt="2024-10-12T02:25:57.638" v="10374" actId="478"/>
          <ac:spMkLst>
            <pc:docMk/>
            <pc:sldMk cId="400461647" sldId="260"/>
            <ac:spMk id="2" creationId="{B5BBBE62-7B4B-11D7-E4C0-E267A5823739}"/>
          </ac:spMkLst>
        </pc:spChg>
        <pc:spChg chg="del">
          <ac:chgData name="fit moon2" userId="b90b916585ab0207" providerId="LiveId" clId="{246E266D-E111-4F34-8BE5-6CC0F124A7FC}" dt="2024-10-12T02:26:00.426" v="10375" actId="478"/>
          <ac:spMkLst>
            <pc:docMk/>
            <pc:sldMk cId="400461647" sldId="260"/>
            <ac:spMk id="3" creationId="{E449791E-C6FA-CE32-D12C-95D574EDEC2E}"/>
          </ac:spMkLst>
        </pc:spChg>
        <pc:spChg chg="add mod">
          <ac:chgData name="fit moon2" userId="b90b916585ab0207" providerId="LiveId" clId="{246E266D-E111-4F34-8BE5-6CC0F124A7FC}" dt="2024-10-12T02:30:21.457" v="10819" actId="20577"/>
          <ac:spMkLst>
            <pc:docMk/>
            <pc:sldMk cId="400461647" sldId="260"/>
            <ac:spMk id="4" creationId="{459871D5-B2D3-BF53-10E8-A67DFFE20CF1}"/>
          </ac:spMkLst>
        </pc:spChg>
      </pc:sldChg>
      <pc:sldChg chg="addSp delSp modSp new add del mod">
        <pc:chgData name="fit moon2" userId="b90b916585ab0207" providerId="LiveId" clId="{246E266D-E111-4F34-8BE5-6CC0F124A7FC}" dt="2024-09-12T18:30:32.356" v="5415" actId="47"/>
        <pc:sldMkLst>
          <pc:docMk/>
          <pc:sldMk cId="2327200661" sldId="260"/>
        </pc:sldMkLst>
        <pc:spChg chg="del">
          <ac:chgData name="fit moon2" userId="b90b916585ab0207" providerId="LiveId" clId="{246E266D-E111-4F34-8BE5-6CC0F124A7FC}" dt="2024-09-12T18:23:23.684" v="5040" actId="478"/>
          <ac:spMkLst>
            <pc:docMk/>
            <pc:sldMk cId="2327200661" sldId="260"/>
            <ac:spMk id="2" creationId="{C2522560-19F9-AF52-D37B-18B5FA602AAE}"/>
          </ac:spMkLst>
        </pc:spChg>
        <pc:spChg chg="del">
          <ac:chgData name="fit moon2" userId="b90b916585ab0207" providerId="LiveId" clId="{246E266D-E111-4F34-8BE5-6CC0F124A7FC}" dt="2024-09-12T18:23:23.057" v="5039" actId="478"/>
          <ac:spMkLst>
            <pc:docMk/>
            <pc:sldMk cId="2327200661" sldId="260"/>
            <ac:spMk id="3" creationId="{963D9955-EF98-6AD2-CC19-8BDF0AF1D77F}"/>
          </ac:spMkLst>
        </pc:spChg>
        <pc:spChg chg="add mod">
          <ac:chgData name="fit moon2" userId="b90b916585ab0207" providerId="LiveId" clId="{246E266D-E111-4F34-8BE5-6CC0F124A7FC}" dt="2024-09-12T18:24:05.011" v="5126" actId="20577"/>
          <ac:spMkLst>
            <pc:docMk/>
            <pc:sldMk cId="2327200661" sldId="260"/>
            <ac:spMk id="4" creationId="{A540C490-6702-EE28-7068-5054794DC072}"/>
          </ac:spMkLst>
        </pc:spChg>
      </pc:sldChg>
      <pc:sldChg chg="addSp delSp modSp new mod">
        <pc:chgData name="fit moon2" userId="b90b916585ab0207" providerId="LiveId" clId="{246E266D-E111-4F34-8BE5-6CC0F124A7FC}" dt="2024-10-12T02:47:00.346" v="12077" actId="20577"/>
        <pc:sldMkLst>
          <pc:docMk/>
          <pc:sldMk cId="2978322772" sldId="261"/>
        </pc:sldMkLst>
        <pc:spChg chg="del">
          <ac:chgData name="fit moon2" userId="b90b916585ab0207" providerId="LiveId" clId="{246E266D-E111-4F34-8BE5-6CC0F124A7FC}" dt="2024-10-12T02:30:30.313" v="10821" actId="478"/>
          <ac:spMkLst>
            <pc:docMk/>
            <pc:sldMk cId="2978322772" sldId="261"/>
            <ac:spMk id="2" creationId="{8B443F70-81F2-58C3-26EF-F2E911C7D4EB}"/>
          </ac:spMkLst>
        </pc:spChg>
        <pc:spChg chg="del">
          <ac:chgData name="fit moon2" userId="b90b916585ab0207" providerId="LiveId" clId="{246E266D-E111-4F34-8BE5-6CC0F124A7FC}" dt="2024-10-12T02:30:31.727" v="10822" actId="478"/>
          <ac:spMkLst>
            <pc:docMk/>
            <pc:sldMk cId="2978322772" sldId="261"/>
            <ac:spMk id="3" creationId="{0CADC9EE-3EC5-5DEB-6216-10A9C1464678}"/>
          </ac:spMkLst>
        </pc:spChg>
        <pc:spChg chg="add del mod">
          <ac:chgData name="fit moon2" userId="b90b916585ab0207" providerId="LiveId" clId="{246E266D-E111-4F34-8BE5-6CC0F124A7FC}" dt="2024-10-12T02:30:43.581" v="10825"/>
          <ac:spMkLst>
            <pc:docMk/>
            <pc:sldMk cId="2978322772" sldId="261"/>
            <ac:spMk id="4" creationId="{9C2BBEAC-4042-B927-AE9E-6E951A629F5B}"/>
          </ac:spMkLst>
        </pc:spChg>
        <pc:spChg chg="add del mod">
          <ac:chgData name="fit moon2" userId="b90b916585ab0207" providerId="LiveId" clId="{246E266D-E111-4F34-8BE5-6CC0F124A7FC}" dt="2024-10-12T02:31:21.746" v="10829" actId="478"/>
          <ac:spMkLst>
            <pc:docMk/>
            <pc:sldMk cId="2978322772" sldId="261"/>
            <ac:spMk id="5" creationId="{F9A497E8-1486-8EB2-8642-C3C59466DC62}"/>
          </ac:spMkLst>
        </pc:spChg>
        <pc:spChg chg="add mod">
          <ac:chgData name="fit moon2" userId="b90b916585ab0207" providerId="LiveId" clId="{246E266D-E111-4F34-8BE5-6CC0F124A7FC}" dt="2024-10-12T02:47:00.346" v="12077" actId="20577"/>
          <ac:spMkLst>
            <pc:docMk/>
            <pc:sldMk cId="2978322772" sldId="261"/>
            <ac:spMk id="6" creationId="{EA8861AA-3374-3862-440D-D7922267FCB9}"/>
          </ac:spMkLst>
        </pc:spChg>
      </pc:sldChg>
      <pc:sldChg chg="modSp new add del mod">
        <pc:chgData name="fit moon2" userId="b90b916585ab0207" providerId="LiveId" clId="{246E266D-E111-4F34-8BE5-6CC0F124A7FC}" dt="2024-09-12T18:30:30.944" v="5414" actId="47"/>
        <pc:sldMkLst>
          <pc:docMk/>
          <pc:sldMk cId="4129127124" sldId="261"/>
        </pc:sldMkLst>
        <pc:spChg chg="mod">
          <ac:chgData name="fit moon2" userId="b90b916585ab0207" providerId="LiveId" clId="{246E266D-E111-4F34-8BE5-6CC0F124A7FC}" dt="2024-09-12T18:27:37.483" v="5180" actId="20577"/>
          <ac:spMkLst>
            <pc:docMk/>
            <pc:sldMk cId="4129127124" sldId="261"/>
            <ac:spMk id="2" creationId="{644D7C67-3D1B-6C9A-3625-5D41C3814686}"/>
          </ac:spMkLst>
        </pc:spChg>
        <pc:spChg chg="mod">
          <ac:chgData name="fit moon2" userId="b90b916585ab0207" providerId="LiveId" clId="{246E266D-E111-4F34-8BE5-6CC0F124A7FC}" dt="2024-09-12T18:30:18.554" v="5413" actId="20577"/>
          <ac:spMkLst>
            <pc:docMk/>
            <pc:sldMk cId="4129127124" sldId="261"/>
            <ac:spMk id="3" creationId="{3E87A216-40E4-307F-3B35-E4A55EDCD2EF}"/>
          </ac:spMkLst>
        </pc:spChg>
      </pc:sldChg>
      <pc:sldChg chg="addSp delSp modSp new mod">
        <pc:chgData name="fit moon2" userId="b90b916585ab0207" providerId="LiveId" clId="{246E266D-E111-4F34-8BE5-6CC0F124A7FC}" dt="2024-10-12T03:00:56.092" v="12889" actId="20577"/>
        <pc:sldMkLst>
          <pc:docMk/>
          <pc:sldMk cId="1521444385" sldId="262"/>
        </pc:sldMkLst>
        <pc:spChg chg="del">
          <ac:chgData name="fit moon2" userId="b90b916585ab0207" providerId="LiveId" clId="{246E266D-E111-4F34-8BE5-6CC0F124A7FC}" dt="2024-10-12T02:47:37.141" v="12079" actId="478"/>
          <ac:spMkLst>
            <pc:docMk/>
            <pc:sldMk cId="1521444385" sldId="262"/>
            <ac:spMk id="2" creationId="{F7FF8CB3-ED08-900B-7FC8-33A46A3A8C47}"/>
          </ac:spMkLst>
        </pc:spChg>
        <pc:spChg chg="del">
          <ac:chgData name="fit moon2" userId="b90b916585ab0207" providerId="LiveId" clId="{246E266D-E111-4F34-8BE5-6CC0F124A7FC}" dt="2024-10-12T02:47:38.945" v="12080" actId="478"/>
          <ac:spMkLst>
            <pc:docMk/>
            <pc:sldMk cId="1521444385" sldId="262"/>
            <ac:spMk id="3" creationId="{63920357-1415-B06D-9CC5-53751BE03EEA}"/>
          </ac:spMkLst>
        </pc:spChg>
        <pc:spChg chg="add del mod">
          <ac:chgData name="fit moon2" userId="b90b916585ab0207" providerId="LiveId" clId="{246E266D-E111-4F34-8BE5-6CC0F124A7FC}" dt="2024-10-12T02:47:51.701" v="12083"/>
          <ac:spMkLst>
            <pc:docMk/>
            <pc:sldMk cId="1521444385" sldId="262"/>
            <ac:spMk id="4" creationId="{AA57157C-9E70-0845-8C7B-36B501A57E5D}"/>
          </ac:spMkLst>
        </pc:spChg>
        <pc:spChg chg="add mod">
          <ac:chgData name="fit moon2" userId="b90b916585ab0207" providerId="LiveId" clId="{246E266D-E111-4F34-8BE5-6CC0F124A7FC}" dt="2024-10-12T03:00:56.092" v="12889" actId="20577"/>
          <ac:spMkLst>
            <pc:docMk/>
            <pc:sldMk cId="1521444385" sldId="262"/>
            <ac:spMk id="5" creationId="{97392D86-3C47-9729-A340-A01F13AC00A5}"/>
          </ac:spMkLst>
        </pc:spChg>
      </pc:sldChg>
      <pc:sldChg chg="modSp new add del mod">
        <pc:chgData name="fit moon2" userId="b90b916585ab0207" providerId="LiveId" clId="{246E266D-E111-4F34-8BE5-6CC0F124A7FC}" dt="2024-09-12T18:30:15.451" v="5409" actId="680"/>
        <pc:sldMkLst>
          <pc:docMk/>
          <pc:sldMk cId="3159567113" sldId="262"/>
        </pc:sldMkLst>
        <pc:spChg chg="mod">
          <ac:chgData name="fit moon2" userId="b90b916585ab0207" providerId="LiveId" clId="{246E266D-E111-4F34-8BE5-6CC0F124A7FC}" dt="2024-09-12T18:30:15.137" v="5408" actId="20577"/>
          <ac:spMkLst>
            <pc:docMk/>
            <pc:sldMk cId="3159567113" sldId="262"/>
            <ac:spMk id="2" creationId="{EDC67404-B531-1073-C6E2-0E9460FE55BC}"/>
          </ac:spMkLst>
        </pc:spChg>
      </pc:sldChg>
      <pc:sldChg chg="addSp delSp modSp new mod">
        <pc:chgData name="fit moon2" userId="b90b916585ab0207" providerId="LiveId" clId="{246E266D-E111-4F34-8BE5-6CC0F124A7FC}" dt="2024-10-12T03:19:43.905" v="13991" actId="20577"/>
        <pc:sldMkLst>
          <pc:docMk/>
          <pc:sldMk cId="2399922695" sldId="263"/>
        </pc:sldMkLst>
        <pc:spChg chg="del">
          <ac:chgData name="fit moon2" userId="b90b916585ab0207" providerId="LiveId" clId="{246E266D-E111-4F34-8BE5-6CC0F124A7FC}" dt="2024-10-12T03:06:42.487" v="12891" actId="478"/>
          <ac:spMkLst>
            <pc:docMk/>
            <pc:sldMk cId="2399922695" sldId="263"/>
            <ac:spMk id="2" creationId="{57D16BD6-BD00-A088-EBE8-42E88A2612E2}"/>
          </ac:spMkLst>
        </pc:spChg>
        <pc:spChg chg="del">
          <ac:chgData name="fit moon2" userId="b90b916585ab0207" providerId="LiveId" clId="{246E266D-E111-4F34-8BE5-6CC0F124A7FC}" dt="2024-10-12T03:06:43.552" v="12892" actId="478"/>
          <ac:spMkLst>
            <pc:docMk/>
            <pc:sldMk cId="2399922695" sldId="263"/>
            <ac:spMk id="3" creationId="{363AC845-07C9-78B2-2C3A-D80D179E10DF}"/>
          </ac:spMkLst>
        </pc:spChg>
        <pc:spChg chg="add del mod">
          <ac:chgData name="fit moon2" userId="b90b916585ab0207" providerId="LiveId" clId="{246E266D-E111-4F34-8BE5-6CC0F124A7FC}" dt="2024-10-12T03:06:53.680" v="12895" actId="478"/>
          <ac:spMkLst>
            <pc:docMk/>
            <pc:sldMk cId="2399922695" sldId="263"/>
            <ac:spMk id="4" creationId="{0961E20D-37F2-0F70-BBE2-123CBA0F870E}"/>
          </ac:spMkLst>
        </pc:spChg>
        <pc:spChg chg="add mod">
          <ac:chgData name="fit moon2" userId="b90b916585ab0207" providerId="LiveId" clId="{246E266D-E111-4F34-8BE5-6CC0F124A7FC}" dt="2024-10-12T03:19:43.905" v="13991" actId="20577"/>
          <ac:spMkLst>
            <pc:docMk/>
            <pc:sldMk cId="2399922695" sldId="263"/>
            <ac:spMk id="5" creationId="{72FFD4B1-FF0D-3E6E-3F65-619B4EC22A84}"/>
          </ac:spMkLst>
        </pc:spChg>
      </pc:sldChg>
      <pc:sldChg chg="addSp delSp modSp new mod">
        <pc:chgData name="fit moon2" userId="b90b916585ab0207" providerId="LiveId" clId="{246E266D-E111-4F34-8BE5-6CC0F124A7FC}" dt="2024-10-25T12:39:58.343" v="18472" actId="20577"/>
        <pc:sldMkLst>
          <pc:docMk/>
          <pc:sldMk cId="3432737668" sldId="264"/>
        </pc:sldMkLst>
        <pc:spChg chg="del">
          <ac:chgData name="fit moon2" userId="b90b916585ab0207" providerId="LiveId" clId="{246E266D-E111-4F34-8BE5-6CC0F124A7FC}" dt="2024-10-12T03:19:52.579" v="13993" actId="478"/>
          <ac:spMkLst>
            <pc:docMk/>
            <pc:sldMk cId="3432737668" sldId="264"/>
            <ac:spMk id="2" creationId="{1011FCBE-C659-5717-96A9-63A22117713A}"/>
          </ac:spMkLst>
        </pc:spChg>
        <pc:spChg chg="del">
          <ac:chgData name="fit moon2" userId="b90b916585ab0207" providerId="LiveId" clId="{246E266D-E111-4F34-8BE5-6CC0F124A7FC}" dt="2024-10-12T03:19:53.740" v="13994" actId="478"/>
          <ac:spMkLst>
            <pc:docMk/>
            <pc:sldMk cId="3432737668" sldId="264"/>
            <ac:spMk id="3" creationId="{463D43C7-3E12-F47E-55F9-B05E74A07CF6}"/>
          </ac:spMkLst>
        </pc:spChg>
        <pc:spChg chg="add mod">
          <ac:chgData name="fit moon2" userId="b90b916585ab0207" providerId="LiveId" clId="{246E266D-E111-4F34-8BE5-6CC0F124A7FC}" dt="2024-10-25T12:39:58.343" v="18472" actId="20577"/>
          <ac:spMkLst>
            <pc:docMk/>
            <pc:sldMk cId="3432737668" sldId="264"/>
            <ac:spMk id="4" creationId="{2C132A23-C114-7B85-B80B-0080FDB4B845}"/>
          </ac:spMkLst>
        </pc:spChg>
      </pc:sldChg>
      <pc:sldChg chg="addSp delSp modSp new mod">
        <pc:chgData name="fit moon2" userId="b90b916585ab0207" providerId="LiveId" clId="{246E266D-E111-4F34-8BE5-6CC0F124A7FC}" dt="2024-10-12T03:53:36.265" v="16566" actId="20577"/>
        <pc:sldMkLst>
          <pc:docMk/>
          <pc:sldMk cId="4141077334" sldId="265"/>
        </pc:sldMkLst>
        <pc:spChg chg="del">
          <ac:chgData name="fit moon2" userId="b90b916585ab0207" providerId="LiveId" clId="{246E266D-E111-4F34-8BE5-6CC0F124A7FC}" dt="2024-10-12T03:26:26.803" v="14461" actId="478"/>
          <ac:spMkLst>
            <pc:docMk/>
            <pc:sldMk cId="4141077334" sldId="265"/>
            <ac:spMk id="2" creationId="{A50F8BAC-2321-EA98-329D-D3E0B84A1D27}"/>
          </ac:spMkLst>
        </pc:spChg>
        <pc:spChg chg="del">
          <ac:chgData name="fit moon2" userId="b90b916585ab0207" providerId="LiveId" clId="{246E266D-E111-4F34-8BE5-6CC0F124A7FC}" dt="2024-10-12T03:26:28.715" v="14462" actId="478"/>
          <ac:spMkLst>
            <pc:docMk/>
            <pc:sldMk cId="4141077334" sldId="265"/>
            <ac:spMk id="3" creationId="{89FDA872-3DF1-499F-50A4-93F8341CF0CC}"/>
          </ac:spMkLst>
        </pc:spChg>
        <pc:spChg chg="add del mod">
          <ac:chgData name="fit moon2" userId="b90b916585ab0207" providerId="LiveId" clId="{246E266D-E111-4F34-8BE5-6CC0F124A7FC}" dt="2024-10-12T03:26:46.754" v="14465"/>
          <ac:spMkLst>
            <pc:docMk/>
            <pc:sldMk cId="4141077334" sldId="265"/>
            <ac:spMk id="4" creationId="{7BFD2771-AEED-D3E1-697B-F20820EC1A37}"/>
          </ac:spMkLst>
        </pc:spChg>
        <pc:spChg chg="add del mod">
          <ac:chgData name="fit moon2" userId="b90b916585ab0207" providerId="LiveId" clId="{246E266D-E111-4F34-8BE5-6CC0F124A7FC}" dt="2024-10-12T03:26:59.097" v="14468"/>
          <ac:spMkLst>
            <pc:docMk/>
            <pc:sldMk cId="4141077334" sldId="265"/>
            <ac:spMk id="5" creationId="{150778FF-46D9-827F-2BB0-1CE87263AA3D}"/>
          </ac:spMkLst>
        </pc:spChg>
        <pc:spChg chg="add mod">
          <ac:chgData name="fit moon2" userId="b90b916585ab0207" providerId="LiveId" clId="{246E266D-E111-4F34-8BE5-6CC0F124A7FC}" dt="2024-10-12T03:53:36.265" v="16566" actId="20577"/>
          <ac:spMkLst>
            <pc:docMk/>
            <pc:sldMk cId="4141077334" sldId="265"/>
            <ac:spMk id="6" creationId="{EBC21A69-6C02-A1EF-18E3-4F57B8A36941}"/>
          </ac:spMkLst>
        </pc:spChg>
      </pc:sldChg>
      <pc:sldChg chg="addSp delSp modSp new mod">
        <pc:chgData name="fit moon2" userId="b90b916585ab0207" providerId="LiveId" clId="{246E266D-E111-4F34-8BE5-6CC0F124A7FC}" dt="2024-10-12T04:02:32.122" v="16969" actId="20577"/>
        <pc:sldMkLst>
          <pc:docMk/>
          <pc:sldMk cId="2629791600" sldId="266"/>
        </pc:sldMkLst>
        <pc:spChg chg="del">
          <ac:chgData name="fit moon2" userId="b90b916585ab0207" providerId="LiveId" clId="{246E266D-E111-4F34-8BE5-6CC0F124A7FC}" dt="2024-10-12T03:31:21.465" v="14692" actId="478"/>
          <ac:spMkLst>
            <pc:docMk/>
            <pc:sldMk cId="2629791600" sldId="266"/>
            <ac:spMk id="2" creationId="{0786C9E1-7A54-6AA4-44D6-D6B07DC426A8}"/>
          </ac:spMkLst>
        </pc:spChg>
        <pc:spChg chg="del">
          <ac:chgData name="fit moon2" userId="b90b916585ab0207" providerId="LiveId" clId="{246E266D-E111-4F34-8BE5-6CC0F124A7FC}" dt="2024-10-12T03:31:24.239" v="14693" actId="478"/>
          <ac:spMkLst>
            <pc:docMk/>
            <pc:sldMk cId="2629791600" sldId="266"/>
            <ac:spMk id="3" creationId="{25324234-B578-DB05-0816-8DBF6ED18532}"/>
          </ac:spMkLst>
        </pc:spChg>
        <pc:spChg chg="add mod">
          <ac:chgData name="fit moon2" userId="b90b916585ab0207" providerId="LiveId" clId="{246E266D-E111-4F34-8BE5-6CC0F124A7FC}" dt="2024-10-12T04:02:32.122" v="16969" actId="20577"/>
          <ac:spMkLst>
            <pc:docMk/>
            <pc:sldMk cId="2629791600" sldId="266"/>
            <ac:spMk id="4" creationId="{A8CAF456-AC95-A382-0ED8-656DC8CADF05}"/>
          </ac:spMkLst>
        </pc:spChg>
      </pc:sldChg>
      <pc:sldChg chg="addSp delSp modSp new mod">
        <pc:chgData name="fit moon2" userId="b90b916585ab0207" providerId="LiveId" clId="{246E266D-E111-4F34-8BE5-6CC0F124A7FC}" dt="2024-10-12T04:09:29.797" v="17256" actId="20577"/>
        <pc:sldMkLst>
          <pc:docMk/>
          <pc:sldMk cId="673294321" sldId="267"/>
        </pc:sldMkLst>
        <pc:spChg chg="del">
          <ac:chgData name="fit moon2" userId="b90b916585ab0207" providerId="LiveId" clId="{246E266D-E111-4F34-8BE5-6CC0F124A7FC}" dt="2024-10-12T03:55:53.748" v="16705" actId="478"/>
          <ac:spMkLst>
            <pc:docMk/>
            <pc:sldMk cId="673294321" sldId="267"/>
            <ac:spMk id="2" creationId="{9E725F2B-BF0D-64F7-6CE0-D41CD0142E83}"/>
          </ac:spMkLst>
        </pc:spChg>
        <pc:spChg chg="del">
          <ac:chgData name="fit moon2" userId="b90b916585ab0207" providerId="LiveId" clId="{246E266D-E111-4F34-8BE5-6CC0F124A7FC}" dt="2024-10-12T03:55:52.958" v="16704" actId="478"/>
          <ac:spMkLst>
            <pc:docMk/>
            <pc:sldMk cId="673294321" sldId="267"/>
            <ac:spMk id="3" creationId="{4E5C4F00-2594-2C2D-8EF6-8D8FAAB755DA}"/>
          </ac:spMkLst>
        </pc:spChg>
        <pc:spChg chg="add mod">
          <ac:chgData name="fit moon2" userId="b90b916585ab0207" providerId="LiveId" clId="{246E266D-E111-4F34-8BE5-6CC0F124A7FC}" dt="2024-10-12T04:09:29.797" v="17256" actId="20577"/>
          <ac:spMkLst>
            <pc:docMk/>
            <pc:sldMk cId="673294321" sldId="267"/>
            <ac:spMk id="4" creationId="{CEA12AA5-5E8A-3E06-6057-AFE58DEF39A3}"/>
          </ac:spMkLst>
        </pc:spChg>
      </pc:sldChg>
      <pc:sldChg chg="addSp delSp modSp new mod">
        <pc:chgData name="fit moon2" userId="b90b916585ab0207" providerId="LiveId" clId="{246E266D-E111-4F34-8BE5-6CC0F124A7FC}" dt="2024-10-12T04:11:35.072" v="17403" actId="20577"/>
        <pc:sldMkLst>
          <pc:docMk/>
          <pc:sldMk cId="2526371530" sldId="268"/>
        </pc:sldMkLst>
        <pc:spChg chg="del">
          <ac:chgData name="fit moon2" userId="b90b916585ab0207" providerId="LiveId" clId="{246E266D-E111-4F34-8BE5-6CC0F124A7FC}" dt="2024-10-12T04:09:39.015" v="17258" actId="478"/>
          <ac:spMkLst>
            <pc:docMk/>
            <pc:sldMk cId="2526371530" sldId="268"/>
            <ac:spMk id="2" creationId="{7FFB0DE3-7ED5-85B4-1E70-6ED3C81EA423}"/>
          </ac:spMkLst>
        </pc:spChg>
        <pc:spChg chg="del">
          <ac:chgData name="fit moon2" userId="b90b916585ab0207" providerId="LiveId" clId="{246E266D-E111-4F34-8BE5-6CC0F124A7FC}" dt="2024-10-12T04:09:40.896" v="17259" actId="478"/>
          <ac:spMkLst>
            <pc:docMk/>
            <pc:sldMk cId="2526371530" sldId="268"/>
            <ac:spMk id="3" creationId="{12D04877-383F-D464-6D8B-6DF27003A0C7}"/>
          </ac:spMkLst>
        </pc:spChg>
        <pc:spChg chg="add del mod">
          <ac:chgData name="fit moon2" userId="b90b916585ab0207" providerId="LiveId" clId="{246E266D-E111-4F34-8BE5-6CC0F124A7FC}" dt="2024-10-12T04:09:53.530" v="17261" actId="478"/>
          <ac:spMkLst>
            <pc:docMk/>
            <pc:sldMk cId="2526371530" sldId="268"/>
            <ac:spMk id="4" creationId="{741F0BF1-1916-6F39-A314-F6028CC5942E}"/>
          </ac:spMkLst>
        </pc:spChg>
        <pc:spChg chg="add mod">
          <ac:chgData name="fit moon2" userId="b90b916585ab0207" providerId="LiveId" clId="{246E266D-E111-4F34-8BE5-6CC0F124A7FC}" dt="2024-10-12T04:11:35.072" v="17403" actId="20577"/>
          <ac:spMkLst>
            <pc:docMk/>
            <pc:sldMk cId="2526371530" sldId="268"/>
            <ac:spMk id="5" creationId="{2B5565A6-AE5C-7D4A-6AD9-5F9F96690BB8}"/>
          </ac:spMkLst>
        </pc:spChg>
      </pc:sldChg>
      <pc:sldChg chg="addSp delSp modSp new mod">
        <pc:chgData name="fit moon2" userId="b90b916585ab0207" providerId="LiveId" clId="{246E266D-E111-4F34-8BE5-6CC0F124A7FC}" dt="2024-10-12T04:17:14.917" v="17659" actId="20577"/>
        <pc:sldMkLst>
          <pc:docMk/>
          <pc:sldMk cId="1946599569" sldId="269"/>
        </pc:sldMkLst>
        <pc:spChg chg="del">
          <ac:chgData name="fit moon2" userId="b90b916585ab0207" providerId="LiveId" clId="{246E266D-E111-4F34-8BE5-6CC0F124A7FC}" dt="2024-10-12T04:12:07.246" v="17405" actId="478"/>
          <ac:spMkLst>
            <pc:docMk/>
            <pc:sldMk cId="1946599569" sldId="269"/>
            <ac:spMk id="2" creationId="{C3DDD97E-5AF3-5D27-AA42-B6C344D5A2EE}"/>
          </ac:spMkLst>
        </pc:spChg>
        <pc:spChg chg="del">
          <ac:chgData name="fit moon2" userId="b90b916585ab0207" providerId="LiveId" clId="{246E266D-E111-4F34-8BE5-6CC0F124A7FC}" dt="2024-10-12T04:12:08.405" v="17406" actId="478"/>
          <ac:spMkLst>
            <pc:docMk/>
            <pc:sldMk cId="1946599569" sldId="269"/>
            <ac:spMk id="3" creationId="{1FA1375C-B729-8AA4-C2B7-B35A51377FC0}"/>
          </ac:spMkLst>
        </pc:spChg>
        <pc:spChg chg="add mod">
          <ac:chgData name="fit moon2" userId="b90b916585ab0207" providerId="LiveId" clId="{246E266D-E111-4F34-8BE5-6CC0F124A7FC}" dt="2024-10-12T04:17:14.917" v="17659" actId="20577"/>
          <ac:spMkLst>
            <pc:docMk/>
            <pc:sldMk cId="1946599569" sldId="269"/>
            <ac:spMk id="4" creationId="{1AA4E824-BDBF-DAE2-ACB2-221EAEAD9777}"/>
          </ac:spMkLst>
        </pc:spChg>
      </pc:sldChg>
      <pc:sldChg chg="addSp delSp modSp new mod">
        <pc:chgData name="fit moon2" userId="b90b916585ab0207" providerId="LiveId" clId="{246E266D-E111-4F34-8BE5-6CC0F124A7FC}" dt="2024-10-12T04:18:30.323" v="17775" actId="20577"/>
        <pc:sldMkLst>
          <pc:docMk/>
          <pc:sldMk cId="3947164135" sldId="270"/>
        </pc:sldMkLst>
        <pc:spChg chg="del">
          <ac:chgData name="fit moon2" userId="b90b916585ab0207" providerId="LiveId" clId="{246E266D-E111-4F34-8BE5-6CC0F124A7FC}" dt="2024-10-12T04:16:17.284" v="17646" actId="478"/>
          <ac:spMkLst>
            <pc:docMk/>
            <pc:sldMk cId="3947164135" sldId="270"/>
            <ac:spMk id="2" creationId="{450DB72F-3444-161D-5BE2-FD67E0C818C2}"/>
          </ac:spMkLst>
        </pc:spChg>
        <pc:spChg chg="del">
          <ac:chgData name="fit moon2" userId="b90b916585ab0207" providerId="LiveId" clId="{246E266D-E111-4F34-8BE5-6CC0F124A7FC}" dt="2024-10-12T04:16:19.588" v="17647" actId="478"/>
          <ac:spMkLst>
            <pc:docMk/>
            <pc:sldMk cId="3947164135" sldId="270"/>
            <ac:spMk id="3" creationId="{7A3F267C-AC99-36E1-AA53-D4250B6751EE}"/>
          </ac:spMkLst>
        </pc:spChg>
        <pc:spChg chg="add mod">
          <ac:chgData name="fit moon2" userId="b90b916585ab0207" providerId="LiveId" clId="{246E266D-E111-4F34-8BE5-6CC0F124A7FC}" dt="2024-10-12T04:18:30.323" v="17775" actId="20577"/>
          <ac:spMkLst>
            <pc:docMk/>
            <pc:sldMk cId="3947164135" sldId="270"/>
            <ac:spMk id="4" creationId="{6A4297D4-42A3-4169-EAC3-22E489C1BEB3}"/>
          </ac:spMkLst>
        </pc:spChg>
      </pc:sldChg>
      <pc:sldChg chg="addSp delSp modSp new mod">
        <pc:chgData name="fit moon2" userId="b90b916585ab0207" providerId="LiveId" clId="{246E266D-E111-4F34-8BE5-6CC0F124A7FC}" dt="2024-10-12T04:29:07.235" v="18284" actId="20577"/>
        <pc:sldMkLst>
          <pc:docMk/>
          <pc:sldMk cId="3601269995" sldId="271"/>
        </pc:sldMkLst>
        <pc:spChg chg="del">
          <ac:chgData name="fit moon2" userId="b90b916585ab0207" providerId="LiveId" clId="{246E266D-E111-4F34-8BE5-6CC0F124A7FC}" dt="2024-10-12T04:19:09.783" v="17777" actId="478"/>
          <ac:spMkLst>
            <pc:docMk/>
            <pc:sldMk cId="3601269995" sldId="271"/>
            <ac:spMk id="2" creationId="{3079BF9C-20C4-015C-C791-08411CE584E4}"/>
          </ac:spMkLst>
        </pc:spChg>
        <pc:spChg chg="del mod">
          <ac:chgData name="fit moon2" userId="b90b916585ab0207" providerId="LiveId" clId="{246E266D-E111-4F34-8BE5-6CC0F124A7FC}" dt="2024-10-12T04:19:10.880" v="17779" actId="478"/>
          <ac:spMkLst>
            <pc:docMk/>
            <pc:sldMk cId="3601269995" sldId="271"/>
            <ac:spMk id="3" creationId="{FC0DC17D-8E0A-0CAF-EAE9-CC873FD7CC59}"/>
          </ac:spMkLst>
        </pc:spChg>
        <pc:spChg chg="add mod">
          <ac:chgData name="fit moon2" userId="b90b916585ab0207" providerId="LiveId" clId="{246E266D-E111-4F34-8BE5-6CC0F124A7FC}" dt="2024-10-12T04:29:07.235" v="18284" actId="20577"/>
          <ac:spMkLst>
            <pc:docMk/>
            <pc:sldMk cId="3601269995" sldId="271"/>
            <ac:spMk id="4" creationId="{5FC62005-DC49-5EF6-E014-A4FC33AC104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2BE018-19B6-4D1F-CB2D-55CC813DA6E2}"/>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274A8BD0-80EE-66EE-3CCB-0A6F02150C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72F03837-1697-06E1-4C2A-B2F2F5F7816A}"/>
              </a:ext>
            </a:extLst>
          </p:cNvPr>
          <p:cNvSpPr>
            <a:spLocks noGrp="1"/>
          </p:cNvSpPr>
          <p:nvPr>
            <p:ph type="dt" sz="half" idx="10"/>
          </p:nvPr>
        </p:nvSpPr>
        <p:spPr/>
        <p:txBody>
          <a:bodyPr/>
          <a:lstStyle/>
          <a:p>
            <a:fld id="{5DFE8603-9ACD-4474-B689-4CB0D30487C7}" type="datetimeFigureOut">
              <a:rPr kumimoji="1" lang="ja-JP" altLang="en-US" smtClean="0"/>
              <a:t>2024/10/25</a:t>
            </a:fld>
            <a:endParaRPr kumimoji="1" lang="ja-JP" altLang="en-US"/>
          </a:p>
        </p:txBody>
      </p:sp>
      <p:sp>
        <p:nvSpPr>
          <p:cNvPr id="5" name="フッター プレースホルダー 4">
            <a:extLst>
              <a:ext uri="{FF2B5EF4-FFF2-40B4-BE49-F238E27FC236}">
                <a16:creationId xmlns:a16="http://schemas.microsoft.com/office/drawing/2014/main" id="{61957D4D-6B55-16C0-157F-00B0E72E1CB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C33B8DA-7244-9909-B904-85C5DA509C65}"/>
              </a:ext>
            </a:extLst>
          </p:cNvPr>
          <p:cNvSpPr>
            <a:spLocks noGrp="1"/>
          </p:cNvSpPr>
          <p:nvPr>
            <p:ph type="sldNum" sz="quarter" idx="12"/>
          </p:nvPr>
        </p:nvSpPr>
        <p:spPr/>
        <p:txBody>
          <a:bodyPr/>
          <a:lstStyle/>
          <a:p>
            <a:fld id="{7D18D9CD-3EF8-4282-AA1C-F7152ADC140B}" type="slidenum">
              <a:rPr kumimoji="1" lang="ja-JP" altLang="en-US" smtClean="0"/>
              <a:t>‹#›</a:t>
            </a:fld>
            <a:endParaRPr kumimoji="1" lang="ja-JP" altLang="en-US"/>
          </a:p>
        </p:txBody>
      </p:sp>
    </p:spTree>
    <p:extLst>
      <p:ext uri="{BB962C8B-B14F-4D97-AF65-F5344CB8AC3E}">
        <p14:creationId xmlns:p14="http://schemas.microsoft.com/office/powerpoint/2010/main" val="2694863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B796B7-6565-8557-0DDA-8F765797FA8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AF4E24D-47BB-D44B-82A4-BFE504E6CACC}"/>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123ECFD-CC40-6CE3-9DD4-635995A60EC0}"/>
              </a:ext>
            </a:extLst>
          </p:cNvPr>
          <p:cNvSpPr>
            <a:spLocks noGrp="1"/>
          </p:cNvSpPr>
          <p:nvPr>
            <p:ph type="dt" sz="half" idx="10"/>
          </p:nvPr>
        </p:nvSpPr>
        <p:spPr/>
        <p:txBody>
          <a:bodyPr/>
          <a:lstStyle/>
          <a:p>
            <a:fld id="{5DFE8603-9ACD-4474-B689-4CB0D30487C7}" type="datetimeFigureOut">
              <a:rPr kumimoji="1" lang="ja-JP" altLang="en-US" smtClean="0"/>
              <a:t>2024/10/25</a:t>
            </a:fld>
            <a:endParaRPr kumimoji="1" lang="ja-JP" altLang="en-US"/>
          </a:p>
        </p:txBody>
      </p:sp>
      <p:sp>
        <p:nvSpPr>
          <p:cNvPr id="5" name="フッター プレースホルダー 4">
            <a:extLst>
              <a:ext uri="{FF2B5EF4-FFF2-40B4-BE49-F238E27FC236}">
                <a16:creationId xmlns:a16="http://schemas.microsoft.com/office/drawing/2014/main" id="{32385541-ACC5-A4EC-CA03-3A161B909B6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F3A708C-8252-6AFD-DF1A-680806722D3A}"/>
              </a:ext>
            </a:extLst>
          </p:cNvPr>
          <p:cNvSpPr>
            <a:spLocks noGrp="1"/>
          </p:cNvSpPr>
          <p:nvPr>
            <p:ph type="sldNum" sz="quarter" idx="12"/>
          </p:nvPr>
        </p:nvSpPr>
        <p:spPr/>
        <p:txBody>
          <a:bodyPr/>
          <a:lstStyle/>
          <a:p>
            <a:fld id="{7D18D9CD-3EF8-4282-AA1C-F7152ADC140B}" type="slidenum">
              <a:rPr kumimoji="1" lang="ja-JP" altLang="en-US" smtClean="0"/>
              <a:t>‹#›</a:t>
            </a:fld>
            <a:endParaRPr kumimoji="1" lang="ja-JP" altLang="en-US"/>
          </a:p>
        </p:txBody>
      </p:sp>
    </p:spTree>
    <p:extLst>
      <p:ext uri="{BB962C8B-B14F-4D97-AF65-F5344CB8AC3E}">
        <p14:creationId xmlns:p14="http://schemas.microsoft.com/office/powerpoint/2010/main" val="1870728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F0DF2513-79E8-B401-EBE7-2A1330A74295}"/>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69874F6-3AEC-60CF-D283-D5C070ECE38C}"/>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0F9FFA2-B7F1-1E45-91B2-B57433765F10}"/>
              </a:ext>
            </a:extLst>
          </p:cNvPr>
          <p:cNvSpPr>
            <a:spLocks noGrp="1"/>
          </p:cNvSpPr>
          <p:nvPr>
            <p:ph type="dt" sz="half" idx="10"/>
          </p:nvPr>
        </p:nvSpPr>
        <p:spPr/>
        <p:txBody>
          <a:bodyPr/>
          <a:lstStyle/>
          <a:p>
            <a:fld id="{5DFE8603-9ACD-4474-B689-4CB0D30487C7}" type="datetimeFigureOut">
              <a:rPr kumimoji="1" lang="ja-JP" altLang="en-US" smtClean="0"/>
              <a:t>2024/10/25</a:t>
            </a:fld>
            <a:endParaRPr kumimoji="1" lang="ja-JP" altLang="en-US"/>
          </a:p>
        </p:txBody>
      </p:sp>
      <p:sp>
        <p:nvSpPr>
          <p:cNvPr id="5" name="フッター プレースホルダー 4">
            <a:extLst>
              <a:ext uri="{FF2B5EF4-FFF2-40B4-BE49-F238E27FC236}">
                <a16:creationId xmlns:a16="http://schemas.microsoft.com/office/drawing/2014/main" id="{7B5B7359-308E-D201-C3F4-F37F6498444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4552C7B-C7E9-26E2-65B8-7D23DB94A0C2}"/>
              </a:ext>
            </a:extLst>
          </p:cNvPr>
          <p:cNvSpPr>
            <a:spLocks noGrp="1"/>
          </p:cNvSpPr>
          <p:nvPr>
            <p:ph type="sldNum" sz="quarter" idx="12"/>
          </p:nvPr>
        </p:nvSpPr>
        <p:spPr/>
        <p:txBody>
          <a:bodyPr/>
          <a:lstStyle/>
          <a:p>
            <a:fld id="{7D18D9CD-3EF8-4282-AA1C-F7152ADC140B}" type="slidenum">
              <a:rPr kumimoji="1" lang="ja-JP" altLang="en-US" smtClean="0"/>
              <a:t>‹#›</a:t>
            </a:fld>
            <a:endParaRPr kumimoji="1" lang="ja-JP" altLang="en-US"/>
          </a:p>
        </p:txBody>
      </p:sp>
    </p:spTree>
    <p:extLst>
      <p:ext uri="{BB962C8B-B14F-4D97-AF65-F5344CB8AC3E}">
        <p14:creationId xmlns:p14="http://schemas.microsoft.com/office/powerpoint/2010/main" val="4160589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718067-CD3A-4F6B-95E2-D867C763125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AC4A745-0757-9C27-E1A7-4607A7DD295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DA1F44A-1FF5-4D56-89E2-89C3C6069B4D}"/>
              </a:ext>
            </a:extLst>
          </p:cNvPr>
          <p:cNvSpPr>
            <a:spLocks noGrp="1"/>
          </p:cNvSpPr>
          <p:nvPr>
            <p:ph type="dt" sz="half" idx="10"/>
          </p:nvPr>
        </p:nvSpPr>
        <p:spPr/>
        <p:txBody>
          <a:bodyPr/>
          <a:lstStyle/>
          <a:p>
            <a:fld id="{5DFE8603-9ACD-4474-B689-4CB0D30487C7}" type="datetimeFigureOut">
              <a:rPr kumimoji="1" lang="ja-JP" altLang="en-US" smtClean="0"/>
              <a:t>2024/10/25</a:t>
            </a:fld>
            <a:endParaRPr kumimoji="1" lang="ja-JP" altLang="en-US"/>
          </a:p>
        </p:txBody>
      </p:sp>
      <p:sp>
        <p:nvSpPr>
          <p:cNvPr id="5" name="フッター プレースホルダー 4">
            <a:extLst>
              <a:ext uri="{FF2B5EF4-FFF2-40B4-BE49-F238E27FC236}">
                <a16:creationId xmlns:a16="http://schemas.microsoft.com/office/drawing/2014/main" id="{1DE75113-EECF-1B32-1F8B-8679A9502A6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4E8046-0DB5-AFCE-21BD-0E49D13365DA}"/>
              </a:ext>
            </a:extLst>
          </p:cNvPr>
          <p:cNvSpPr>
            <a:spLocks noGrp="1"/>
          </p:cNvSpPr>
          <p:nvPr>
            <p:ph type="sldNum" sz="quarter" idx="12"/>
          </p:nvPr>
        </p:nvSpPr>
        <p:spPr/>
        <p:txBody>
          <a:bodyPr/>
          <a:lstStyle/>
          <a:p>
            <a:fld id="{7D18D9CD-3EF8-4282-AA1C-F7152ADC140B}" type="slidenum">
              <a:rPr kumimoji="1" lang="ja-JP" altLang="en-US" smtClean="0"/>
              <a:t>‹#›</a:t>
            </a:fld>
            <a:endParaRPr kumimoji="1" lang="ja-JP" altLang="en-US"/>
          </a:p>
        </p:txBody>
      </p:sp>
    </p:spTree>
    <p:extLst>
      <p:ext uri="{BB962C8B-B14F-4D97-AF65-F5344CB8AC3E}">
        <p14:creationId xmlns:p14="http://schemas.microsoft.com/office/powerpoint/2010/main" val="3690698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5B25C6-5A4C-D34E-1E75-427C8063AD8F}"/>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404EED7-B2D5-74F1-16CA-34A9AEAE6D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E862392-5B77-D023-3F52-44D9454ECFC6}"/>
              </a:ext>
            </a:extLst>
          </p:cNvPr>
          <p:cNvSpPr>
            <a:spLocks noGrp="1"/>
          </p:cNvSpPr>
          <p:nvPr>
            <p:ph type="dt" sz="half" idx="10"/>
          </p:nvPr>
        </p:nvSpPr>
        <p:spPr/>
        <p:txBody>
          <a:bodyPr/>
          <a:lstStyle/>
          <a:p>
            <a:fld id="{5DFE8603-9ACD-4474-B689-4CB0D30487C7}" type="datetimeFigureOut">
              <a:rPr kumimoji="1" lang="ja-JP" altLang="en-US" smtClean="0"/>
              <a:t>2024/10/25</a:t>
            </a:fld>
            <a:endParaRPr kumimoji="1" lang="ja-JP" altLang="en-US"/>
          </a:p>
        </p:txBody>
      </p:sp>
      <p:sp>
        <p:nvSpPr>
          <p:cNvPr id="5" name="フッター プレースホルダー 4">
            <a:extLst>
              <a:ext uri="{FF2B5EF4-FFF2-40B4-BE49-F238E27FC236}">
                <a16:creationId xmlns:a16="http://schemas.microsoft.com/office/drawing/2014/main" id="{E0947DFF-3200-7D28-53FB-E88F3F16F7E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A4758B7-81DC-CF37-77CB-442159BD0D13}"/>
              </a:ext>
            </a:extLst>
          </p:cNvPr>
          <p:cNvSpPr>
            <a:spLocks noGrp="1"/>
          </p:cNvSpPr>
          <p:nvPr>
            <p:ph type="sldNum" sz="quarter" idx="12"/>
          </p:nvPr>
        </p:nvSpPr>
        <p:spPr/>
        <p:txBody>
          <a:bodyPr/>
          <a:lstStyle/>
          <a:p>
            <a:fld id="{7D18D9CD-3EF8-4282-AA1C-F7152ADC140B}" type="slidenum">
              <a:rPr kumimoji="1" lang="ja-JP" altLang="en-US" smtClean="0"/>
              <a:t>‹#›</a:t>
            </a:fld>
            <a:endParaRPr kumimoji="1" lang="ja-JP" altLang="en-US"/>
          </a:p>
        </p:txBody>
      </p:sp>
    </p:spTree>
    <p:extLst>
      <p:ext uri="{BB962C8B-B14F-4D97-AF65-F5344CB8AC3E}">
        <p14:creationId xmlns:p14="http://schemas.microsoft.com/office/powerpoint/2010/main" val="144368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05808C-9621-72AE-BCD5-1B302EA45D4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8F057F6-8604-33E0-E643-274C4126943C}"/>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0907FF4-D991-AB21-6567-FD88D963824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CE31C28-608D-C5BE-DE3B-B277E9E67CAE}"/>
              </a:ext>
            </a:extLst>
          </p:cNvPr>
          <p:cNvSpPr>
            <a:spLocks noGrp="1"/>
          </p:cNvSpPr>
          <p:nvPr>
            <p:ph type="dt" sz="half" idx="10"/>
          </p:nvPr>
        </p:nvSpPr>
        <p:spPr/>
        <p:txBody>
          <a:bodyPr/>
          <a:lstStyle/>
          <a:p>
            <a:fld id="{5DFE8603-9ACD-4474-B689-4CB0D30487C7}" type="datetimeFigureOut">
              <a:rPr kumimoji="1" lang="ja-JP" altLang="en-US" smtClean="0"/>
              <a:t>2024/10/25</a:t>
            </a:fld>
            <a:endParaRPr kumimoji="1" lang="ja-JP" altLang="en-US"/>
          </a:p>
        </p:txBody>
      </p:sp>
      <p:sp>
        <p:nvSpPr>
          <p:cNvPr id="6" name="フッター プレースホルダー 5">
            <a:extLst>
              <a:ext uri="{FF2B5EF4-FFF2-40B4-BE49-F238E27FC236}">
                <a16:creationId xmlns:a16="http://schemas.microsoft.com/office/drawing/2014/main" id="{1528F4F6-EB8D-FB2A-2196-D8A5EAAB0F6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14D49F6-871C-2252-1615-8367DA81237A}"/>
              </a:ext>
            </a:extLst>
          </p:cNvPr>
          <p:cNvSpPr>
            <a:spLocks noGrp="1"/>
          </p:cNvSpPr>
          <p:nvPr>
            <p:ph type="sldNum" sz="quarter" idx="12"/>
          </p:nvPr>
        </p:nvSpPr>
        <p:spPr/>
        <p:txBody>
          <a:bodyPr/>
          <a:lstStyle/>
          <a:p>
            <a:fld id="{7D18D9CD-3EF8-4282-AA1C-F7152ADC140B}" type="slidenum">
              <a:rPr kumimoji="1" lang="ja-JP" altLang="en-US" smtClean="0"/>
              <a:t>‹#›</a:t>
            </a:fld>
            <a:endParaRPr kumimoji="1" lang="ja-JP" altLang="en-US"/>
          </a:p>
        </p:txBody>
      </p:sp>
    </p:spTree>
    <p:extLst>
      <p:ext uri="{BB962C8B-B14F-4D97-AF65-F5344CB8AC3E}">
        <p14:creationId xmlns:p14="http://schemas.microsoft.com/office/powerpoint/2010/main" val="298049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63DCB9-2F10-9008-E65B-4781F95BC846}"/>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D682FBD-E2C9-5C0F-1F9E-3F00881007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FBD8255-EDAF-F30F-3067-CE8AC3392336}"/>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3864E94-0AA7-6EEB-631E-5DEF8DCA91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F2FD4C7-4CC8-15B4-F11A-D80E6508BCD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B63239F0-59FA-D784-CB87-3B7E258A22A2}"/>
              </a:ext>
            </a:extLst>
          </p:cNvPr>
          <p:cNvSpPr>
            <a:spLocks noGrp="1"/>
          </p:cNvSpPr>
          <p:nvPr>
            <p:ph type="dt" sz="half" idx="10"/>
          </p:nvPr>
        </p:nvSpPr>
        <p:spPr/>
        <p:txBody>
          <a:bodyPr/>
          <a:lstStyle/>
          <a:p>
            <a:fld id="{5DFE8603-9ACD-4474-B689-4CB0D30487C7}" type="datetimeFigureOut">
              <a:rPr kumimoji="1" lang="ja-JP" altLang="en-US" smtClean="0"/>
              <a:t>2024/10/25</a:t>
            </a:fld>
            <a:endParaRPr kumimoji="1" lang="ja-JP" altLang="en-US"/>
          </a:p>
        </p:txBody>
      </p:sp>
      <p:sp>
        <p:nvSpPr>
          <p:cNvPr id="8" name="フッター プレースホルダー 7">
            <a:extLst>
              <a:ext uri="{FF2B5EF4-FFF2-40B4-BE49-F238E27FC236}">
                <a16:creationId xmlns:a16="http://schemas.microsoft.com/office/drawing/2014/main" id="{51A9F20D-0FCC-1CBC-014C-0EA156D8973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ACABD68E-5023-A376-90DE-6F0E7271A99C}"/>
              </a:ext>
            </a:extLst>
          </p:cNvPr>
          <p:cNvSpPr>
            <a:spLocks noGrp="1"/>
          </p:cNvSpPr>
          <p:nvPr>
            <p:ph type="sldNum" sz="quarter" idx="12"/>
          </p:nvPr>
        </p:nvSpPr>
        <p:spPr/>
        <p:txBody>
          <a:bodyPr/>
          <a:lstStyle/>
          <a:p>
            <a:fld id="{7D18D9CD-3EF8-4282-AA1C-F7152ADC140B}" type="slidenum">
              <a:rPr kumimoji="1" lang="ja-JP" altLang="en-US" smtClean="0"/>
              <a:t>‹#›</a:t>
            </a:fld>
            <a:endParaRPr kumimoji="1" lang="ja-JP" altLang="en-US"/>
          </a:p>
        </p:txBody>
      </p:sp>
    </p:spTree>
    <p:extLst>
      <p:ext uri="{BB962C8B-B14F-4D97-AF65-F5344CB8AC3E}">
        <p14:creationId xmlns:p14="http://schemas.microsoft.com/office/powerpoint/2010/main" val="3202791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D2305E-CDB7-3400-4EAE-2880D0BA7AF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EFACF43-B90B-A8A0-AD45-3FDC4C4CC41A}"/>
              </a:ext>
            </a:extLst>
          </p:cNvPr>
          <p:cNvSpPr>
            <a:spLocks noGrp="1"/>
          </p:cNvSpPr>
          <p:nvPr>
            <p:ph type="dt" sz="half" idx="10"/>
          </p:nvPr>
        </p:nvSpPr>
        <p:spPr/>
        <p:txBody>
          <a:bodyPr/>
          <a:lstStyle/>
          <a:p>
            <a:fld id="{5DFE8603-9ACD-4474-B689-4CB0D30487C7}" type="datetimeFigureOut">
              <a:rPr kumimoji="1" lang="ja-JP" altLang="en-US" smtClean="0"/>
              <a:t>2024/10/25</a:t>
            </a:fld>
            <a:endParaRPr kumimoji="1" lang="ja-JP" altLang="en-US"/>
          </a:p>
        </p:txBody>
      </p:sp>
      <p:sp>
        <p:nvSpPr>
          <p:cNvPr id="4" name="フッター プレースホルダー 3">
            <a:extLst>
              <a:ext uri="{FF2B5EF4-FFF2-40B4-BE49-F238E27FC236}">
                <a16:creationId xmlns:a16="http://schemas.microsoft.com/office/drawing/2014/main" id="{4196BC31-10BC-E141-CE7E-4853F5A380D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5F2EBDF-6A57-37DF-9FE3-28CEE1FCA843}"/>
              </a:ext>
            </a:extLst>
          </p:cNvPr>
          <p:cNvSpPr>
            <a:spLocks noGrp="1"/>
          </p:cNvSpPr>
          <p:nvPr>
            <p:ph type="sldNum" sz="quarter" idx="12"/>
          </p:nvPr>
        </p:nvSpPr>
        <p:spPr/>
        <p:txBody>
          <a:bodyPr/>
          <a:lstStyle/>
          <a:p>
            <a:fld id="{7D18D9CD-3EF8-4282-AA1C-F7152ADC140B}" type="slidenum">
              <a:rPr kumimoji="1" lang="ja-JP" altLang="en-US" smtClean="0"/>
              <a:t>‹#›</a:t>
            </a:fld>
            <a:endParaRPr kumimoji="1" lang="ja-JP" altLang="en-US"/>
          </a:p>
        </p:txBody>
      </p:sp>
    </p:spTree>
    <p:extLst>
      <p:ext uri="{BB962C8B-B14F-4D97-AF65-F5344CB8AC3E}">
        <p14:creationId xmlns:p14="http://schemas.microsoft.com/office/powerpoint/2010/main" val="3412887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A7320A44-2A5B-C0D7-CBC7-A8DFE355415A}"/>
              </a:ext>
            </a:extLst>
          </p:cNvPr>
          <p:cNvSpPr>
            <a:spLocks noGrp="1"/>
          </p:cNvSpPr>
          <p:nvPr>
            <p:ph type="dt" sz="half" idx="10"/>
          </p:nvPr>
        </p:nvSpPr>
        <p:spPr/>
        <p:txBody>
          <a:bodyPr/>
          <a:lstStyle/>
          <a:p>
            <a:fld id="{5DFE8603-9ACD-4474-B689-4CB0D30487C7}" type="datetimeFigureOut">
              <a:rPr kumimoji="1" lang="ja-JP" altLang="en-US" smtClean="0"/>
              <a:t>2024/10/25</a:t>
            </a:fld>
            <a:endParaRPr kumimoji="1" lang="ja-JP" altLang="en-US"/>
          </a:p>
        </p:txBody>
      </p:sp>
      <p:sp>
        <p:nvSpPr>
          <p:cNvPr id="3" name="フッター プレースホルダー 2">
            <a:extLst>
              <a:ext uri="{FF2B5EF4-FFF2-40B4-BE49-F238E27FC236}">
                <a16:creationId xmlns:a16="http://schemas.microsoft.com/office/drawing/2014/main" id="{7DB764C8-BA72-18C3-0F87-7383BFFEC4A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F271F86-CBE0-198C-15F8-7E59F4FBB7FA}"/>
              </a:ext>
            </a:extLst>
          </p:cNvPr>
          <p:cNvSpPr>
            <a:spLocks noGrp="1"/>
          </p:cNvSpPr>
          <p:nvPr>
            <p:ph type="sldNum" sz="quarter" idx="12"/>
          </p:nvPr>
        </p:nvSpPr>
        <p:spPr/>
        <p:txBody>
          <a:bodyPr/>
          <a:lstStyle/>
          <a:p>
            <a:fld id="{7D18D9CD-3EF8-4282-AA1C-F7152ADC140B}" type="slidenum">
              <a:rPr kumimoji="1" lang="ja-JP" altLang="en-US" smtClean="0"/>
              <a:t>‹#›</a:t>
            </a:fld>
            <a:endParaRPr kumimoji="1" lang="ja-JP" altLang="en-US"/>
          </a:p>
        </p:txBody>
      </p:sp>
    </p:spTree>
    <p:extLst>
      <p:ext uri="{BB962C8B-B14F-4D97-AF65-F5344CB8AC3E}">
        <p14:creationId xmlns:p14="http://schemas.microsoft.com/office/powerpoint/2010/main" val="1063631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3BE353-DE22-10F2-530E-9C05241869D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A12C15A-468C-DB1E-5777-707F685A38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799171D-881A-25B4-114B-9816A37BEA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6F6A2F2-0C12-80BB-0888-857950880B71}"/>
              </a:ext>
            </a:extLst>
          </p:cNvPr>
          <p:cNvSpPr>
            <a:spLocks noGrp="1"/>
          </p:cNvSpPr>
          <p:nvPr>
            <p:ph type="dt" sz="half" idx="10"/>
          </p:nvPr>
        </p:nvSpPr>
        <p:spPr/>
        <p:txBody>
          <a:bodyPr/>
          <a:lstStyle/>
          <a:p>
            <a:fld id="{5DFE8603-9ACD-4474-B689-4CB0D30487C7}" type="datetimeFigureOut">
              <a:rPr kumimoji="1" lang="ja-JP" altLang="en-US" smtClean="0"/>
              <a:t>2024/10/25</a:t>
            </a:fld>
            <a:endParaRPr kumimoji="1" lang="ja-JP" altLang="en-US"/>
          </a:p>
        </p:txBody>
      </p:sp>
      <p:sp>
        <p:nvSpPr>
          <p:cNvPr id="6" name="フッター プレースホルダー 5">
            <a:extLst>
              <a:ext uri="{FF2B5EF4-FFF2-40B4-BE49-F238E27FC236}">
                <a16:creationId xmlns:a16="http://schemas.microsoft.com/office/drawing/2014/main" id="{036F1ECF-F6ED-F332-23CE-BE67DB5DD02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019F5B6-F775-55A4-7FF0-62681118C76A}"/>
              </a:ext>
            </a:extLst>
          </p:cNvPr>
          <p:cNvSpPr>
            <a:spLocks noGrp="1"/>
          </p:cNvSpPr>
          <p:nvPr>
            <p:ph type="sldNum" sz="quarter" idx="12"/>
          </p:nvPr>
        </p:nvSpPr>
        <p:spPr/>
        <p:txBody>
          <a:bodyPr/>
          <a:lstStyle/>
          <a:p>
            <a:fld id="{7D18D9CD-3EF8-4282-AA1C-F7152ADC140B}" type="slidenum">
              <a:rPr kumimoji="1" lang="ja-JP" altLang="en-US" smtClean="0"/>
              <a:t>‹#›</a:t>
            </a:fld>
            <a:endParaRPr kumimoji="1" lang="ja-JP" altLang="en-US"/>
          </a:p>
        </p:txBody>
      </p:sp>
    </p:spTree>
    <p:extLst>
      <p:ext uri="{BB962C8B-B14F-4D97-AF65-F5344CB8AC3E}">
        <p14:creationId xmlns:p14="http://schemas.microsoft.com/office/powerpoint/2010/main" val="1444915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08C156-78BA-D519-C3AA-3285234181A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27A6ED0-9AB9-3EA6-7ACE-F82FBB501E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2A6BDB3-933D-3795-FEA0-5400AC4AF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6ECB33A-6803-E8A2-8654-D6A51522E98B}"/>
              </a:ext>
            </a:extLst>
          </p:cNvPr>
          <p:cNvSpPr>
            <a:spLocks noGrp="1"/>
          </p:cNvSpPr>
          <p:nvPr>
            <p:ph type="dt" sz="half" idx="10"/>
          </p:nvPr>
        </p:nvSpPr>
        <p:spPr/>
        <p:txBody>
          <a:bodyPr/>
          <a:lstStyle/>
          <a:p>
            <a:fld id="{5DFE8603-9ACD-4474-B689-4CB0D30487C7}" type="datetimeFigureOut">
              <a:rPr kumimoji="1" lang="ja-JP" altLang="en-US" smtClean="0"/>
              <a:t>2024/10/25</a:t>
            </a:fld>
            <a:endParaRPr kumimoji="1" lang="ja-JP" altLang="en-US"/>
          </a:p>
        </p:txBody>
      </p:sp>
      <p:sp>
        <p:nvSpPr>
          <p:cNvPr id="6" name="フッター プレースホルダー 5">
            <a:extLst>
              <a:ext uri="{FF2B5EF4-FFF2-40B4-BE49-F238E27FC236}">
                <a16:creationId xmlns:a16="http://schemas.microsoft.com/office/drawing/2014/main" id="{AF4683D6-E66F-8AD4-9D26-C51460C333E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0E5BB6C-1FFD-0ACB-C5CA-318E8017BDA7}"/>
              </a:ext>
            </a:extLst>
          </p:cNvPr>
          <p:cNvSpPr>
            <a:spLocks noGrp="1"/>
          </p:cNvSpPr>
          <p:nvPr>
            <p:ph type="sldNum" sz="quarter" idx="12"/>
          </p:nvPr>
        </p:nvSpPr>
        <p:spPr/>
        <p:txBody>
          <a:bodyPr/>
          <a:lstStyle/>
          <a:p>
            <a:fld id="{7D18D9CD-3EF8-4282-AA1C-F7152ADC140B}" type="slidenum">
              <a:rPr kumimoji="1" lang="ja-JP" altLang="en-US" smtClean="0"/>
              <a:t>‹#›</a:t>
            </a:fld>
            <a:endParaRPr kumimoji="1" lang="ja-JP" altLang="en-US"/>
          </a:p>
        </p:txBody>
      </p:sp>
    </p:spTree>
    <p:extLst>
      <p:ext uri="{BB962C8B-B14F-4D97-AF65-F5344CB8AC3E}">
        <p14:creationId xmlns:p14="http://schemas.microsoft.com/office/powerpoint/2010/main" val="3127671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BAECB70-E074-E607-A597-BA50484F75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6A6E760-EE51-C500-2540-71AD070DF8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757285A-46D6-A5C9-A2F7-DA5B698E62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E8603-9ACD-4474-B689-4CB0D30487C7}" type="datetimeFigureOut">
              <a:rPr kumimoji="1" lang="ja-JP" altLang="en-US" smtClean="0"/>
              <a:t>2024/10/25</a:t>
            </a:fld>
            <a:endParaRPr kumimoji="1" lang="ja-JP" altLang="en-US"/>
          </a:p>
        </p:txBody>
      </p:sp>
      <p:sp>
        <p:nvSpPr>
          <p:cNvPr id="5" name="フッター プレースホルダー 4">
            <a:extLst>
              <a:ext uri="{FF2B5EF4-FFF2-40B4-BE49-F238E27FC236}">
                <a16:creationId xmlns:a16="http://schemas.microsoft.com/office/drawing/2014/main" id="{7C1038F6-E12D-BF9A-4018-DA7551383C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F4767B2-483E-7E6B-1226-840BA645B1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18D9CD-3EF8-4282-AA1C-F7152ADC140B}" type="slidenum">
              <a:rPr kumimoji="1" lang="ja-JP" altLang="en-US" smtClean="0"/>
              <a:t>‹#›</a:t>
            </a:fld>
            <a:endParaRPr kumimoji="1" lang="ja-JP" altLang="en-US"/>
          </a:p>
        </p:txBody>
      </p:sp>
    </p:spTree>
    <p:extLst>
      <p:ext uri="{BB962C8B-B14F-4D97-AF65-F5344CB8AC3E}">
        <p14:creationId xmlns:p14="http://schemas.microsoft.com/office/powerpoint/2010/main" val="4179071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F84C32-C24C-8F98-3007-544C40FEDB24}"/>
              </a:ext>
            </a:extLst>
          </p:cNvPr>
          <p:cNvSpPr>
            <a:spLocks noGrp="1"/>
          </p:cNvSpPr>
          <p:nvPr>
            <p:ph type="ctrTitle"/>
          </p:nvPr>
        </p:nvSpPr>
        <p:spPr/>
        <p:txBody>
          <a:bodyPr/>
          <a:lstStyle/>
          <a:p>
            <a:r>
              <a:rPr kumimoji="1" lang="ja-JP" altLang="en-US" dirty="0"/>
              <a:t>宗教科学</a:t>
            </a:r>
          </a:p>
        </p:txBody>
      </p:sp>
      <p:sp>
        <p:nvSpPr>
          <p:cNvPr id="3" name="字幕 2">
            <a:extLst>
              <a:ext uri="{FF2B5EF4-FFF2-40B4-BE49-F238E27FC236}">
                <a16:creationId xmlns:a16="http://schemas.microsoft.com/office/drawing/2014/main" id="{59186C23-3EEA-AA2A-4C34-67DC9C4AE886}"/>
              </a:ext>
            </a:extLst>
          </p:cNvPr>
          <p:cNvSpPr>
            <a:spLocks noGrp="1"/>
          </p:cNvSpPr>
          <p:nvPr>
            <p:ph type="subTitle" idx="1"/>
          </p:nvPr>
        </p:nvSpPr>
        <p:spPr/>
        <p:txBody>
          <a:bodyPr/>
          <a:lstStyle/>
          <a:p>
            <a:r>
              <a:rPr lang="en-US" altLang="ja-JP" dirty="0"/>
              <a:t>Endo </a:t>
            </a:r>
            <a:r>
              <a:rPr lang="en-US" altLang="ja-JP" dirty="0" err="1"/>
              <a:t>Takaaki</a:t>
            </a:r>
            <a:endParaRPr lang="en-US" altLang="ja-JP" dirty="0"/>
          </a:p>
        </p:txBody>
      </p:sp>
    </p:spTree>
    <p:extLst>
      <p:ext uri="{BB962C8B-B14F-4D97-AF65-F5344CB8AC3E}">
        <p14:creationId xmlns:p14="http://schemas.microsoft.com/office/powerpoint/2010/main" val="2128082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BC21A69-6C02-A1EF-18E3-4F57B8A36941}"/>
              </a:ext>
            </a:extLst>
          </p:cNvPr>
          <p:cNvSpPr txBox="1"/>
          <p:nvPr/>
        </p:nvSpPr>
        <p:spPr>
          <a:xfrm>
            <a:off x="602901" y="602901"/>
            <a:ext cx="10882365" cy="5632311"/>
          </a:xfrm>
          <a:prstGeom prst="rect">
            <a:avLst/>
          </a:prstGeom>
          <a:noFill/>
        </p:spPr>
        <p:txBody>
          <a:bodyPr wrap="square" rtlCol="0">
            <a:spAutoFit/>
          </a:bodyPr>
          <a:lstStyle/>
          <a:p>
            <a:r>
              <a:rPr kumimoji="1" lang="en-US" altLang="ja-JP" dirty="0"/>
              <a:t>9</a:t>
            </a:r>
            <a:r>
              <a:rPr kumimoji="1" lang="ja-JP" altLang="en-US" dirty="0"/>
              <a:t>．どこまでおかしいの</a:t>
            </a:r>
            <a:endParaRPr kumimoji="1" lang="en-US" altLang="ja-JP" dirty="0"/>
          </a:p>
          <a:p>
            <a:endParaRPr lang="en-US" altLang="ja-JP" dirty="0"/>
          </a:p>
          <a:p>
            <a:r>
              <a:rPr kumimoji="1" lang="ja-JP" altLang="en-US" dirty="0"/>
              <a:t>東京都はコロナの流行でロックダウンしました。</a:t>
            </a:r>
            <a:endParaRPr kumimoji="1" lang="en-US" altLang="ja-JP" dirty="0"/>
          </a:p>
          <a:p>
            <a:r>
              <a:rPr lang="ja-JP" altLang="en-US" dirty="0"/>
              <a:t>コロナって何ですか。</a:t>
            </a:r>
            <a:endParaRPr lang="en-US" altLang="ja-JP" dirty="0"/>
          </a:p>
          <a:p>
            <a:endParaRPr lang="en-US" altLang="ja-JP" dirty="0"/>
          </a:p>
          <a:p>
            <a:r>
              <a:rPr lang="ja-JP" altLang="en-US" dirty="0"/>
              <a:t>コロネです。</a:t>
            </a:r>
            <a:endParaRPr lang="en-US" altLang="ja-JP" dirty="0"/>
          </a:p>
          <a:p>
            <a:r>
              <a:rPr lang="ja-JP" altLang="en-US" dirty="0"/>
              <a:t>コロネは女性器のことです。</a:t>
            </a:r>
            <a:endParaRPr lang="en-US" altLang="ja-JP" dirty="0"/>
          </a:p>
          <a:p>
            <a:endParaRPr kumimoji="1" lang="en-US" altLang="ja-JP" dirty="0"/>
          </a:p>
          <a:p>
            <a:r>
              <a:rPr lang="ja-JP" altLang="en-US" dirty="0"/>
              <a:t>コロナに感染するとセックスできます。</a:t>
            </a:r>
            <a:endParaRPr lang="en-US" altLang="ja-JP" dirty="0"/>
          </a:p>
          <a:p>
            <a:r>
              <a:rPr kumimoji="1" lang="en-US" altLang="ja-JP" dirty="0"/>
              <a:t>PCR</a:t>
            </a:r>
            <a:r>
              <a:rPr kumimoji="1" lang="ja-JP" altLang="en-US" dirty="0"/>
              <a:t>検査とは妊娠検査のことだと言われ</a:t>
            </a:r>
            <a:r>
              <a:rPr lang="ja-JP" altLang="en-US" dirty="0"/>
              <a:t>ています。</a:t>
            </a:r>
            <a:endParaRPr kumimoji="1" lang="en-US" altLang="ja-JP" dirty="0"/>
          </a:p>
          <a:p>
            <a:endParaRPr lang="en-US" altLang="ja-JP" dirty="0"/>
          </a:p>
          <a:p>
            <a:r>
              <a:rPr lang="ja-JP" altLang="en-US" dirty="0"/>
              <a:t>コロナの話はワクチンとマスクで情報制限されました。</a:t>
            </a:r>
            <a:endParaRPr lang="en-US" altLang="ja-JP" dirty="0"/>
          </a:p>
          <a:p>
            <a:r>
              <a:rPr lang="ja-JP" altLang="en-US" dirty="0"/>
              <a:t>ソーシャルディスタンスの話に戻ると、</a:t>
            </a:r>
            <a:endParaRPr lang="en-US" altLang="ja-JP" dirty="0"/>
          </a:p>
          <a:p>
            <a:r>
              <a:rPr lang="en-US" altLang="ja-JP" dirty="0"/>
              <a:t>LINE</a:t>
            </a:r>
            <a:r>
              <a:rPr lang="ja-JP" altLang="en-US" dirty="0"/>
              <a:t>いじめの話に戻ります。</a:t>
            </a:r>
            <a:endParaRPr lang="en-US" altLang="ja-JP" dirty="0"/>
          </a:p>
          <a:p>
            <a:r>
              <a:rPr kumimoji="1" lang="ja-JP" altLang="en-US" dirty="0"/>
              <a:t>企業の上司、部下の関係の行き着く果てが、</a:t>
            </a:r>
            <a:endParaRPr kumimoji="1" lang="en-US" altLang="ja-JP" dirty="0"/>
          </a:p>
          <a:p>
            <a:r>
              <a:rPr lang="ja-JP" altLang="en-US" dirty="0"/>
              <a:t>オウム警察官僚だったのです。</a:t>
            </a:r>
            <a:endParaRPr lang="en-US" altLang="ja-JP" dirty="0"/>
          </a:p>
          <a:p>
            <a:endParaRPr kumimoji="1" lang="en-US" altLang="ja-JP" dirty="0"/>
          </a:p>
          <a:p>
            <a:r>
              <a:rPr lang="ja-JP" altLang="en-US" dirty="0"/>
              <a:t>慶応大学、早稲田大学の噂に聞く、</a:t>
            </a:r>
            <a:endParaRPr lang="en-US" altLang="ja-JP" dirty="0"/>
          </a:p>
          <a:p>
            <a:r>
              <a:rPr lang="ja-JP" altLang="en-US" dirty="0"/>
              <a:t>病院・白黒・黒白関係です。</a:t>
            </a:r>
            <a:endParaRPr kumimoji="1" lang="en-US" altLang="ja-JP" dirty="0"/>
          </a:p>
          <a:p>
            <a:r>
              <a:rPr kumimoji="1" lang="ja-JP" altLang="en-US" dirty="0"/>
              <a:t>捕まえる警察と、開放する警察のことです。</a:t>
            </a:r>
          </a:p>
        </p:txBody>
      </p:sp>
    </p:spTree>
    <p:extLst>
      <p:ext uri="{BB962C8B-B14F-4D97-AF65-F5344CB8AC3E}">
        <p14:creationId xmlns:p14="http://schemas.microsoft.com/office/powerpoint/2010/main" val="4141077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A8CAF456-AC95-A382-0ED8-656DC8CADF05}"/>
              </a:ext>
            </a:extLst>
          </p:cNvPr>
          <p:cNvSpPr txBox="1"/>
          <p:nvPr/>
        </p:nvSpPr>
        <p:spPr>
          <a:xfrm>
            <a:off x="614624" y="474345"/>
            <a:ext cx="10962752" cy="5909310"/>
          </a:xfrm>
          <a:prstGeom prst="rect">
            <a:avLst/>
          </a:prstGeom>
          <a:noFill/>
        </p:spPr>
        <p:txBody>
          <a:bodyPr wrap="square" rtlCol="0">
            <a:spAutoFit/>
          </a:bodyPr>
          <a:lstStyle/>
          <a:p>
            <a:r>
              <a:rPr kumimoji="1" lang="en-US" altLang="ja-JP" dirty="0"/>
              <a:t>10</a:t>
            </a:r>
            <a:r>
              <a:rPr kumimoji="1" lang="ja-JP" altLang="en-US" dirty="0"/>
              <a:t>．コロナって</a:t>
            </a:r>
            <a:r>
              <a:rPr kumimoji="1" lang="en-US" altLang="ja-JP" dirty="0"/>
              <a:t>2ch</a:t>
            </a:r>
            <a:r>
              <a:rPr kumimoji="1" lang="ja-JP" altLang="en-US" dirty="0"/>
              <a:t>と似ていないか</a:t>
            </a:r>
            <a:endParaRPr kumimoji="1" lang="en-US" altLang="ja-JP" dirty="0"/>
          </a:p>
          <a:p>
            <a:endParaRPr lang="en-US" altLang="ja-JP" dirty="0"/>
          </a:p>
          <a:p>
            <a:r>
              <a:rPr lang="ja-JP" altLang="en-US" dirty="0"/>
              <a:t>とあるアートのマニュアルが流失したと聞いています。</a:t>
            </a:r>
            <a:endParaRPr lang="en-US" altLang="ja-JP" dirty="0"/>
          </a:p>
          <a:p>
            <a:r>
              <a:rPr lang="ja-JP" altLang="en-US" dirty="0"/>
              <a:t>ロボットと人間の中間、あるいは人間とロボットの中間とは何か追及するアートです。</a:t>
            </a:r>
            <a:endParaRPr lang="en-US" altLang="ja-JP" dirty="0"/>
          </a:p>
          <a:p>
            <a:r>
              <a:rPr lang="ja-JP" altLang="en-US" dirty="0"/>
              <a:t>会話を聞いている人のやられ方があります。</a:t>
            </a:r>
            <a:endParaRPr lang="en-US" altLang="ja-JP" dirty="0"/>
          </a:p>
          <a:p>
            <a:r>
              <a:rPr lang="ja-JP" altLang="en-US" dirty="0"/>
              <a:t>メディスン・スクエアガーデンという手法です。</a:t>
            </a:r>
            <a:endParaRPr lang="en-US" altLang="ja-JP" dirty="0"/>
          </a:p>
          <a:p>
            <a:r>
              <a:rPr lang="en-US" altLang="ja-JP" dirty="0"/>
              <a:t>X14</a:t>
            </a:r>
          </a:p>
          <a:p>
            <a:r>
              <a:rPr lang="ja-JP" altLang="en-US" dirty="0"/>
              <a:t>〇〇の頭が悪い</a:t>
            </a:r>
            <a:endParaRPr lang="en-US" altLang="ja-JP" dirty="0"/>
          </a:p>
          <a:p>
            <a:r>
              <a:rPr lang="en-US" altLang="ja-JP" dirty="0"/>
              <a:t>X15</a:t>
            </a:r>
          </a:p>
          <a:p>
            <a:r>
              <a:rPr lang="ja-JP" altLang="en-US" dirty="0"/>
              <a:t>〇〇は頭悪くないよ</a:t>
            </a:r>
            <a:endParaRPr lang="en-US" altLang="ja-JP" dirty="0"/>
          </a:p>
          <a:p>
            <a:r>
              <a:rPr lang="en-US" altLang="ja-JP" dirty="0"/>
              <a:t>X16</a:t>
            </a:r>
          </a:p>
          <a:p>
            <a:r>
              <a:rPr lang="ja-JP" altLang="en-US" dirty="0"/>
              <a:t>〇〇は頭いいよ</a:t>
            </a:r>
            <a:endParaRPr lang="en-US" altLang="ja-JP" dirty="0"/>
          </a:p>
          <a:p>
            <a:r>
              <a:rPr lang="en-US" altLang="ja-JP" dirty="0"/>
              <a:t>X24</a:t>
            </a:r>
          </a:p>
          <a:p>
            <a:r>
              <a:rPr lang="ja-JP" altLang="en-US" dirty="0"/>
              <a:t>〇〇と違ってみんな凄い</a:t>
            </a:r>
            <a:endParaRPr lang="en-US" altLang="ja-JP" dirty="0"/>
          </a:p>
          <a:p>
            <a:r>
              <a:rPr lang="en-US" altLang="ja-JP" dirty="0"/>
              <a:t>X26</a:t>
            </a:r>
          </a:p>
          <a:p>
            <a:r>
              <a:rPr lang="ja-JP" altLang="en-US" dirty="0"/>
              <a:t>〇〇と違うのはみんなおかしいからだ</a:t>
            </a:r>
            <a:endParaRPr lang="en-US" altLang="ja-JP" dirty="0"/>
          </a:p>
          <a:p>
            <a:r>
              <a:rPr lang="ja-JP" altLang="en-US" dirty="0"/>
              <a:t>本人が浮く。</a:t>
            </a:r>
            <a:endParaRPr lang="en-US" altLang="ja-JP" dirty="0"/>
          </a:p>
          <a:p>
            <a:r>
              <a:rPr lang="ja-JP" altLang="en-US" dirty="0"/>
              <a:t>このようなマニュアルが流失したというのです。</a:t>
            </a:r>
            <a:endParaRPr lang="en-US" altLang="ja-JP" dirty="0"/>
          </a:p>
          <a:p>
            <a:r>
              <a:rPr lang="ja-JP" altLang="en-US" dirty="0"/>
              <a:t>コロナが</a:t>
            </a:r>
            <a:r>
              <a:rPr lang="en-US" altLang="ja-JP" dirty="0"/>
              <a:t>2ch</a:t>
            </a:r>
            <a:r>
              <a:rPr lang="ja-JP" altLang="en-US" dirty="0"/>
              <a:t>と似ていると考えられるのは、</a:t>
            </a:r>
            <a:endParaRPr lang="en-US" altLang="ja-JP" dirty="0"/>
          </a:p>
          <a:p>
            <a:r>
              <a:rPr lang="ja-JP" altLang="en-US" dirty="0"/>
              <a:t>病院の白黒・黒白とも関係あると考えられるので、</a:t>
            </a:r>
            <a:endParaRPr lang="en-US" altLang="ja-JP" dirty="0"/>
          </a:p>
          <a:p>
            <a:r>
              <a:rPr lang="ja-JP" altLang="en-US" dirty="0"/>
              <a:t>出産に関係するイカサマがここにも見られるはずだ。</a:t>
            </a:r>
            <a:endParaRPr lang="en-US" altLang="ja-JP" dirty="0"/>
          </a:p>
        </p:txBody>
      </p:sp>
    </p:spTree>
    <p:extLst>
      <p:ext uri="{BB962C8B-B14F-4D97-AF65-F5344CB8AC3E}">
        <p14:creationId xmlns:p14="http://schemas.microsoft.com/office/powerpoint/2010/main" val="2629791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CEA12AA5-5E8A-3E06-6057-AFE58DEF39A3}"/>
              </a:ext>
            </a:extLst>
          </p:cNvPr>
          <p:cNvSpPr txBox="1"/>
          <p:nvPr/>
        </p:nvSpPr>
        <p:spPr>
          <a:xfrm>
            <a:off x="592853" y="612949"/>
            <a:ext cx="10982848" cy="923330"/>
          </a:xfrm>
          <a:prstGeom prst="rect">
            <a:avLst/>
          </a:prstGeom>
          <a:noFill/>
        </p:spPr>
        <p:txBody>
          <a:bodyPr wrap="square" rtlCol="0">
            <a:spAutoFit/>
          </a:bodyPr>
          <a:lstStyle/>
          <a:p>
            <a:r>
              <a:rPr kumimoji="1" lang="en-US" altLang="ja-JP" dirty="0"/>
              <a:t>11</a:t>
            </a:r>
            <a:r>
              <a:rPr kumimoji="1" lang="ja-JP" altLang="en-US" dirty="0"/>
              <a:t>．本当にコロナってオウムなの</a:t>
            </a:r>
            <a:endParaRPr kumimoji="1" lang="en-US" altLang="ja-JP" dirty="0"/>
          </a:p>
          <a:p>
            <a:endParaRPr lang="en-US" altLang="ja-JP" dirty="0"/>
          </a:p>
          <a:p>
            <a:r>
              <a:rPr lang="en-US" altLang="ja-JP" dirty="0"/>
              <a:t>2ch</a:t>
            </a:r>
            <a:r>
              <a:rPr lang="ja-JP" altLang="en-US" dirty="0"/>
              <a:t>、</a:t>
            </a:r>
            <a:r>
              <a:rPr lang="en-US" altLang="ja-JP" dirty="0"/>
              <a:t>IBM</a:t>
            </a:r>
            <a:r>
              <a:rPr lang="ja-JP" altLang="en-US" dirty="0"/>
              <a:t>は関係する言葉かもしれません。</a:t>
            </a:r>
            <a:endParaRPr lang="en-US" altLang="ja-JP" dirty="0"/>
          </a:p>
        </p:txBody>
      </p:sp>
    </p:spTree>
    <p:extLst>
      <p:ext uri="{BB962C8B-B14F-4D97-AF65-F5344CB8AC3E}">
        <p14:creationId xmlns:p14="http://schemas.microsoft.com/office/powerpoint/2010/main" val="673294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2B5565A6-AE5C-7D4A-6AD9-5F9F96690BB8}"/>
              </a:ext>
            </a:extLst>
          </p:cNvPr>
          <p:cNvSpPr txBox="1"/>
          <p:nvPr/>
        </p:nvSpPr>
        <p:spPr>
          <a:xfrm>
            <a:off x="673240" y="602901"/>
            <a:ext cx="10500527" cy="3416320"/>
          </a:xfrm>
          <a:prstGeom prst="rect">
            <a:avLst/>
          </a:prstGeom>
          <a:noFill/>
        </p:spPr>
        <p:txBody>
          <a:bodyPr wrap="square" rtlCol="0">
            <a:spAutoFit/>
          </a:bodyPr>
          <a:lstStyle/>
          <a:p>
            <a:r>
              <a:rPr kumimoji="1" lang="en-US" altLang="ja-JP" dirty="0"/>
              <a:t>12</a:t>
            </a:r>
            <a:r>
              <a:rPr kumimoji="1" lang="ja-JP" altLang="en-US" dirty="0"/>
              <a:t>．</a:t>
            </a:r>
            <a:r>
              <a:rPr kumimoji="1" lang="en-US" altLang="ja-JP" dirty="0"/>
              <a:t>NHK</a:t>
            </a:r>
            <a:r>
              <a:rPr kumimoji="1" lang="ja-JP" altLang="en-US" dirty="0"/>
              <a:t>との関係も知りたい。</a:t>
            </a:r>
            <a:endParaRPr kumimoji="1" lang="en-US" altLang="ja-JP" dirty="0"/>
          </a:p>
          <a:p>
            <a:endParaRPr lang="en-US" altLang="ja-JP" dirty="0"/>
          </a:p>
          <a:p>
            <a:r>
              <a:rPr lang="ja-JP" altLang="en-US" dirty="0"/>
              <a:t>ある。</a:t>
            </a:r>
            <a:endParaRPr lang="en-US" altLang="ja-JP" dirty="0"/>
          </a:p>
          <a:p>
            <a:endParaRPr kumimoji="1" lang="en-US" altLang="ja-JP" dirty="0"/>
          </a:p>
          <a:p>
            <a:endParaRPr lang="en-US" altLang="ja-JP" dirty="0"/>
          </a:p>
          <a:p>
            <a:endParaRPr kumimoji="1" lang="en-US" altLang="ja-JP" dirty="0"/>
          </a:p>
          <a:p>
            <a:endParaRPr lang="en-US" altLang="ja-JP" dirty="0"/>
          </a:p>
          <a:p>
            <a:endParaRPr kumimoji="1" lang="en-US" altLang="ja-JP" dirty="0"/>
          </a:p>
          <a:p>
            <a:endParaRPr lang="en-US" altLang="ja-JP" dirty="0"/>
          </a:p>
          <a:p>
            <a:endParaRPr kumimoji="1" lang="en-US" altLang="ja-JP" dirty="0"/>
          </a:p>
          <a:p>
            <a:endParaRPr lang="en-US" altLang="ja-JP" dirty="0"/>
          </a:p>
          <a:p>
            <a:endParaRPr kumimoji="1" lang="en-US" altLang="ja-JP" dirty="0"/>
          </a:p>
        </p:txBody>
      </p:sp>
    </p:spTree>
    <p:extLst>
      <p:ext uri="{BB962C8B-B14F-4D97-AF65-F5344CB8AC3E}">
        <p14:creationId xmlns:p14="http://schemas.microsoft.com/office/powerpoint/2010/main" val="2526371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AA4E824-BDBF-DAE2-ACB2-221EAEAD9777}"/>
              </a:ext>
            </a:extLst>
          </p:cNvPr>
          <p:cNvSpPr txBox="1"/>
          <p:nvPr/>
        </p:nvSpPr>
        <p:spPr>
          <a:xfrm>
            <a:off x="562708" y="462224"/>
            <a:ext cx="10801978" cy="1200329"/>
          </a:xfrm>
          <a:prstGeom prst="rect">
            <a:avLst/>
          </a:prstGeom>
          <a:noFill/>
        </p:spPr>
        <p:txBody>
          <a:bodyPr wrap="square" rtlCol="0">
            <a:spAutoFit/>
          </a:bodyPr>
          <a:lstStyle/>
          <a:p>
            <a:r>
              <a:rPr kumimoji="1" lang="en-US" altLang="ja-JP" dirty="0"/>
              <a:t>13</a:t>
            </a:r>
            <a:r>
              <a:rPr kumimoji="1" lang="ja-JP" altLang="en-US" dirty="0"/>
              <a:t>．神様はいないでしょ。</a:t>
            </a:r>
            <a:endParaRPr kumimoji="1" lang="en-US" altLang="ja-JP" dirty="0"/>
          </a:p>
          <a:p>
            <a:endParaRPr lang="en-US" altLang="ja-JP" dirty="0"/>
          </a:p>
          <a:p>
            <a:r>
              <a:rPr lang="ja-JP" altLang="en-US" dirty="0"/>
              <a:t>神様を知ってるオウムは政治家の教育を受けています。</a:t>
            </a:r>
            <a:endParaRPr lang="en-US" altLang="ja-JP" dirty="0"/>
          </a:p>
          <a:p>
            <a:r>
              <a:rPr kumimoji="1" lang="ja-JP" altLang="en-US" dirty="0"/>
              <a:t>僕ら</a:t>
            </a:r>
            <a:r>
              <a:rPr lang="ja-JP" altLang="en-US" dirty="0"/>
              <a:t>には神様はいません。</a:t>
            </a:r>
            <a:endParaRPr lang="en-US" altLang="ja-JP" dirty="0"/>
          </a:p>
        </p:txBody>
      </p:sp>
    </p:spTree>
    <p:extLst>
      <p:ext uri="{BB962C8B-B14F-4D97-AF65-F5344CB8AC3E}">
        <p14:creationId xmlns:p14="http://schemas.microsoft.com/office/powerpoint/2010/main" val="1946599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A4297D4-42A3-4169-EAC3-22E489C1BEB3}"/>
              </a:ext>
            </a:extLst>
          </p:cNvPr>
          <p:cNvSpPr txBox="1"/>
          <p:nvPr/>
        </p:nvSpPr>
        <p:spPr>
          <a:xfrm>
            <a:off x="529213" y="582804"/>
            <a:ext cx="11133574" cy="1754326"/>
          </a:xfrm>
          <a:prstGeom prst="rect">
            <a:avLst/>
          </a:prstGeom>
          <a:noFill/>
        </p:spPr>
        <p:txBody>
          <a:bodyPr wrap="square" rtlCol="0">
            <a:spAutoFit/>
          </a:bodyPr>
          <a:lstStyle/>
          <a:p>
            <a:r>
              <a:rPr kumimoji="1" lang="en-US" altLang="ja-JP" dirty="0"/>
              <a:t>14</a:t>
            </a:r>
            <a:r>
              <a:rPr kumimoji="1" lang="ja-JP" altLang="en-US" dirty="0"/>
              <a:t>．この事件の外側ってどうなってんの。</a:t>
            </a:r>
            <a:endParaRPr kumimoji="1" lang="en-US" altLang="ja-JP" dirty="0"/>
          </a:p>
          <a:p>
            <a:endParaRPr lang="en-US" altLang="ja-JP" dirty="0"/>
          </a:p>
          <a:p>
            <a:r>
              <a:rPr kumimoji="1" lang="ja-JP" altLang="en-US" dirty="0"/>
              <a:t>幻聴装置が捕まる世界です。</a:t>
            </a:r>
            <a:endParaRPr kumimoji="1" lang="en-US" altLang="ja-JP" dirty="0"/>
          </a:p>
          <a:p>
            <a:endParaRPr lang="en-US" altLang="ja-JP" dirty="0"/>
          </a:p>
          <a:p>
            <a:endParaRPr kumimoji="1" lang="en-US" altLang="ja-JP" dirty="0"/>
          </a:p>
          <a:p>
            <a:endParaRPr kumimoji="1" lang="ja-JP" altLang="en-US" dirty="0"/>
          </a:p>
        </p:txBody>
      </p:sp>
    </p:spTree>
    <p:extLst>
      <p:ext uri="{BB962C8B-B14F-4D97-AF65-F5344CB8AC3E}">
        <p14:creationId xmlns:p14="http://schemas.microsoft.com/office/powerpoint/2010/main" val="3947164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FC62005-DC49-5EF6-E014-A4FC33AC1042}"/>
              </a:ext>
            </a:extLst>
          </p:cNvPr>
          <p:cNvSpPr txBox="1"/>
          <p:nvPr/>
        </p:nvSpPr>
        <p:spPr>
          <a:xfrm>
            <a:off x="532563" y="562708"/>
            <a:ext cx="11314444" cy="3139321"/>
          </a:xfrm>
          <a:prstGeom prst="rect">
            <a:avLst/>
          </a:prstGeom>
          <a:noFill/>
        </p:spPr>
        <p:txBody>
          <a:bodyPr wrap="square" rtlCol="0">
            <a:spAutoFit/>
          </a:bodyPr>
          <a:lstStyle/>
          <a:p>
            <a:r>
              <a:rPr kumimoji="1" lang="en-US" altLang="ja-JP" dirty="0"/>
              <a:t>15</a:t>
            </a:r>
            <a:r>
              <a:rPr lang="en-US" altLang="ja-JP" dirty="0"/>
              <a:t>.</a:t>
            </a:r>
            <a:r>
              <a:rPr lang="ja-JP" altLang="en-US" dirty="0"/>
              <a:t> まとめ</a:t>
            </a:r>
            <a:endParaRPr lang="en-US" altLang="ja-JP" dirty="0"/>
          </a:p>
          <a:p>
            <a:endParaRPr lang="en-US" altLang="ja-JP" dirty="0"/>
          </a:p>
          <a:p>
            <a:r>
              <a:rPr lang="ja-JP" altLang="en-US" dirty="0"/>
              <a:t>エリート教育を受けた者の不正であり、</a:t>
            </a:r>
            <a:endParaRPr lang="en-US" altLang="ja-JP" dirty="0"/>
          </a:p>
          <a:p>
            <a:r>
              <a:rPr lang="ja-JP" altLang="en-US" dirty="0"/>
              <a:t>装置の発見を妨げるためである。</a:t>
            </a:r>
            <a:endParaRPr lang="en-US" altLang="ja-JP" dirty="0"/>
          </a:p>
          <a:p>
            <a:endParaRPr lang="en-US" altLang="ja-JP" dirty="0"/>
          </a:p>
          <a:p>
            <a:r>
              <a:rPr lang="ja-JP" altLang="en-US" dirty="0"/>
              <a:t>その人たちはみんなではない。</a:t>
            </a:r>
            <a:endParaRPr lang="en-US" altLang="ja-JP" dirty="0"/>
          </a:p>
          <a:p>
            <a:r>
              <a:rPr lang="ja-JP" altLang="en-US" dirty="0"/>
              <a:t>みんなの振りをしている。</a:t>
            </a:r>
            <a:endParaRPr lang="en-US" altLang="ja-JP" dirty="0"/>
          </a:p>
          <a:p>
            <a:r>
              <a:rPr lang="ja-JP" altLang="en-US" dirty="0"/>
              <a:t>なぜなら、幻聴装置は捕まるからだ。</a:t>
            </a:r>
            <a:endParaRPr lang="en-US" altLang="ja-JP" dirty="0"/>
          </a:p>
          <a:p>
            <a:endParaRPr lang="en-US" altLang="ja-JP" dirty="0"/>
          </a:p>
          <a:p>
            <a:r>
              <a:rPr lang="ja-JP" altLang="en-US" dirty="0"/>
              <a:t>神様はいません、</a:t>
            </a:r>
            <a:endParaRPr lang="en-US" altLang="ja-JP" dirty="0"/>
          </a:p>
          <a:p>
            <a:r>
              <a:rPr lang="ja-JP" altLang="en-US"/>
              <a:t>自信のある人のところに神様はいます。</a:t>
            </a:r>
            <a:endParaRPr lang="en-US" altLang="ja-JP" dirty="0"/>
          </a:p>
        </p:txBody>
      </p:sp>
    </p:spTree>
    <p:extLst>
      <p:ext uri="{BB962C8B-B14F-4D97-AF65-F5344CB8AC3E}">
        <p14:creationId xmlns:p14="http://schemas.microsoft.com/office/powerpoint/2010/main" val="3601269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3A18921-6ED5-F6C7-F889-487A6AE6510F}"/>
              </a:ext>
            </a:extLst>
          </p:cNvPr>
          <p:cNvSpPr txBox="1"/>
          <p:nvPr/>
        </p:nvSpPr>
        <p:spPr>
          <a:xfrm>
            <a:off x="952500" y="361950"/>
            <a:ext cx="6124575" cy="369332"/>
          </a:xfrm>
          <a:prstGeom prst="rect">
            <a:avLst/>
          </a:prstGeom>
          <a:noFill/>
        </p:spPr>
        <p:txBody>
          <a:bodyPr wrap="square" rtlCol="0">
            <a:spAutoFit/>
          </a:bodyPr>
          <a:lstStyle/>
          <a:p>
            <a:r>
              <a:rPr kumimoji="1" lang="ja-JP" altLang="en-US" dirty="0"/>
              <a:t>神様はいない。</a:t>
            </a:r>
          </a:p>
        </p:txBody>
      </p:sp>
      <p:sp>
        <p:nvSpPr>
          <p:cNvPr id="6" name="テキスト ボックス 5">
            <a:extLst>
              <a:ext uri="{FF2B5EF4-FFF2-40B4-BE49-F238E27FC236}">
                <a16:creationId xmlns:a16="http://schemas.microsoft.com/office/drawing/2014/main" id="{A92AEF3E-B852-ADAF-2920-21B2BDCAEB91}"/>
              </a:ext>
            </a:extLst>
          </p:cNvPr>
          <p:cNvSpPr txBox="1"/>
          <p:nvPr/>
        </p:nvSpPr>
        <p:spPr>
          <a:xfrm>
            <a:off x="952499" y="1213127"/>
            <a:ext cx="8391525" cy="3693319"/>
          </a:xfrm>
          <a:prstGeom prst="rect">
            <a:avLst/>
          </a:prstGeom>
          <a:noFill/>
        </p:spPr>
        <p:txBody>
          <a:bodyPr wrap="square" rtlCol="0">
            <a:spAutoFit/>
          </a:bodyPr>
          <a:lstStyle/>
          <a:p>
            <a:r>
              <a:rPr lang="ja-JP" altLang="en-US" dirty="0"/>
              <a:t>１．異端尋問をしていた</a:t>
            </a:r>
            <a:r>
              <a:rPr lang="en-US" altLang="ja-JP" dirty="0"/>
              <a:t>11</a:t>
            </a:r>
            <a:r>
              <a:rPr lang="ja-JP" altLang="en-US" dirty="0"/>
              <a:t>世紀の教会は不正なのだろう。</a:t>
            </a:r>
            <a:endParaRPr lang="en-US" altLang="ja-JP" dirty="0"/>
          </a:p>
          <a:p>
            <a:endParaRPr lang="en-US" altLang="ja-JP" dirty="0"/>
          </a:p>
          <a:p>
            <a:r>
              <a:rPr lang="ja-JP" altLang="en-US" dirty="0"/>
              <a:t>異端尋問にかけられた錬金術師たちの話は有名だ。</a:t>
            </a:r>
            <a:endParaRPr lang="en-US" altLang="ja-JP" dirty="0"/>
          </a:p>
          <a:p>
            <a:r>
              <a:rPr lang="ja-JP" altLang="en-US" dirty="0"/>
              <a:t>神様に追いつくような科学があり、</a:t>
            </a:r>
            <a:endParaRPr lang="en-US" altLang="ja-JP" dirty="0"/>
          </a:p>
          <a:p>
            <a:r>
              <a:rPr lang="ja-JP" altLang="en-US" dirty="0"/>
              <a:t>そのこころに準ずる装置で、人々のこころを守ることができていたなら、</a:t>
            </a:r>
            <a:endParaRPr lang="en-US" altLang="ja-JP" dirty="0"/>
          </a:p>
          <a:p>
            <a:r>
              <a:rPr lang="ja-JP" altLang="en-US" dirty="0"/>
              <a:t>錬金術師は栄え、教会は人々を守り続けていただろう。</a:t>
            </a:r>
            <a:endParaRPr lang="en-US" altLang="ja-JP" dirty="0"/>
          </a:p>
          <a:p>
            <a:r>
              <a:rPr lang="ja-JP" altLang="en-US" dirty="0"/>
              <a:t>しかし、神様がいることを前提とした国づくりを行った教会は、</a:t>
            </a:r>
            <a:endParaRPr lang="en-US" altLang="ja-JP" dirty="0"/>
          </a:p>
          <a:p>
            <a:r>
              <a:rPr lang="ja-JP" altLang="en-US" dirty="0"/>
              <a:t>「神様がいたら困る。」と言っているのである。</a:t>
            </a:r>
            <a:endParaRPr lang="en-US" altLang="ja-JP" dirty="0"/>
          </a:p>
          <a:p>
            <a:r>
              <a:rPr lang="ja-JP" altLang="en-US" dirty="0"/>
              <a:t>何故ならば、私たちのこころは神様に追いつくような科学、</a:t>
            </a:r>
            <a:endParaRPr lang="en-US" altLang="ja-JP" dirty="0"/>
          </a:p>
          <a:p>
            <a:r>
              <a:rPr lang="ja-JP" altLang="en-US" dirty="0"/>
              <a:t>こころに準ずる装置で迫害可能で、</a:t>
            </a:r>
            <a:endParaRPr lang="en-US" altLang="ja-JP" dirty="0"/>
          </a:p>
          <a:p>
            <a:r>
              <a:rPr lang="ja-JP" altLang="en-US" dirty="0"/>
              <a:t>この侵略を新興宗教あるいは異端者によるものとしたからである。</a:t>
            </a:r>
            <a:endParaRPr lang="en-US" altLang="ja-JP" dirty="0"/>
          </a:p>
          <a:p>
            <a:r>
              <a:rPr lang="ja-JP" altLang="en-US" dirty="0"/>
              <a:t>神様のいないことを知っている者たち</a:t>
            </a:r>
            <a:r>
              <a:rPr lang="en-US" altLang="ja-JP" dirty="0"/>
              <a:t>(</a:t>
            </a:r>
            <a:r>
              <a:rPr lang="ja-JP" altLang="en-US" dirty="0"/>
              <a:t>不正</a:t>
            </a:r>
            <a:r>
              <a:rPr lang="en-US" altLang="ja-JP" dirty="0"/>
              <a:t>)</a:t>
            </a:r>
            <a:r>
              <a:rPr lang="ja-JP" altLang="en-US" dirty="0"/>
              <a:t>のせいだったのだ。</a:t>
            </a:r>
            <a:endParaRPr lang="en-US" altLang="ja-JP" dirty="0"/>
          </a:p>
          <a:p>
            <a:endParaRPr lang="en-US" altLang="ja-JP" dirty="0"/>
          </a:p>
        </p:txBody>
      </p:sp>
    </p:spTree>
    <p:extLst>
      <p:ext uri="{BB962C8B-B14F-4D97-AF65-F5344CB8AC3E}">
        <p14:creationId xmlns:p14="http://schemas.microsoft.com/office/powerpoint/2010/main" val="761697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05DA75A8-80E2-5625-05FB-BF2FC14E4B0E}"/>
              </a:ext>
            </a:extLst>
          </p:cNvPr>
          <p:cNvSpPr txBox="1"/>
          <p:nvPr/>
        </p:nvSpPr>
        <p:spPr>
          <a:xfrm>
            <a:off x="1123950" y="1095375"/>
            <a:ext cx="7886700" cy="5078313"/>
          </a:xfrm>
          <a:prstGeom prst="rect">
            <a:avLst/>
          </a:prstGeom>
          <a:noFill/>
        </p:spPr>
        <p:txBody>
          <a:bodyPr wrap="square" rtlCol="0">
            <a:spAutoFit/>
          </a:bodyPr>
          <a:lstStyle/>
          <a:p>
            <a:r>
              <a:rPr kumimoji="1" lang="en-US" altLang="ja-JP" dirty="0"/>
              <a:t>2</a:t>
            </a:r>
            <a:r>
              <a:rPr kumimoji="1" lang="ja-JP" altLang="en-US" dirty="0"/>
              <a:t>．</a:t>
            </a:r>
            <a:r>
              <a:rPr kumimoji="1" lang="en-US" altLang="ja-JP" dirty="0"/>
              <a:t>21</a:t>
            </a:r>
            <a:r>
              <a:rPr kumimoji="1" lang="ja-JP" altLang="en-US" dirty="0"/>
              <a:t>世紀の教会は不正なのか。</a:t>
            </a:r>
            <a:endParaRPr kumimoji="1" lang="en-US" altLang="ja-JP" dirty="0"/>
          </a:p>
          <a:p>
            <a:endParaRPr lang="en-US" altLang="ja-JP" dirty="0"/>
          </a:p>
          <a:p>
            <a:r>
              <a:rPr lang="ja-JP" altLang="en-US" dirty="0"/>
              <a:t>教会は十字、天使に名残があり、</a:t>
            </a:r>
            <a:endParaRPr lang="en-US" altLang="ja-JP" dirty="0"/>
          </a:p>
          <a:p>
            <a:r>
              <a:rPr lang="ja-JP" altLang="en-US" dirty="0"/>
              <a:t>キリスト教が伝承として有名である。</a:t>
            </a:r>
            <a:endParaRPr lang="en-US" altLang="ja-JP" dirty="0"/>
          </a:p>
          <a:p>
            <a:r>
              <a:rPr lang="ja-JP" altLang="en-US" dirty="0"/>
              <a:t>日本の仕事先にはアメリカあるいは台湾という場面が考えられる。</a:t>
            </a:r>
            <a:endParaRPr lang="en-US" altLang="ja-JP" dirty="0"/>
          </a:p>
          <a:p>
            <a:r>
              <a:rPr lang="ja-JP" altLang="en-US" dirty="0"/>
              <a:t>宗教的な考え方があると考えられるが、</a:t>
            </a:r>
            <a:endParaRPr lang="en-US" altLang="ja-JP" dirty="0"/>
          </a:p>
          <a:p>
            <a:r>
              <a:rPr lang="ja-JP" altLang="en-US" dirty="0"/>
              <a:t>日本神道がキリスト教にならうというのだ。</a:t>
            </a:r>
            <a:endParaRPr lang="en-US" altLang="ja-JP" dirty="0"/>
          </a:p>
          <a:p>
            <a:r>
              <a:rPr lang="en-US" altLang="ja-JP" dirty="0"/>
              <a:t>21</a:t>
            </a:r>
            <a:r>
              <a:rPr lang="ja-JP" altLang="en-US" dirty="0"/>
              <a:t>世紀の科学は、</a:t>
            </a:r>
            <a:endParaRPr lang="en-US" altLang="ja-JP" dirty="0"/>
          </a:p>
          <a:p>
            <a:r>
              <a:rPr lang="ja-JP" altLang="en-US" dirty="0"/>
              <a:t>神様を知らずのうちに信じている人々には問題がなく。</a:t>
            </a:r>
            <a:endParaRPr lang="en-US" altLang="ja-JP" dirty="0"/>
          </a:p>
          <a:p>
            <a:r>
              <a:rPr lang="ja-JP" altLang="en-US" dirty="0"/>
              <a:t>神様と呼ばれるこころに準ずるものがあると考える、</a:t>
            </a:r>
            <a:endParaRPr lang="en-US" altLang="ja-JP" dirty="0"/>
          </a:p>
          <a:p>
            <a:r>
              <a:rPr lang="ja-JP" altLang="en-US" dirty="0"/>
              <a:t>その人に問題があると考える。</a:t>
            </a:r>
            <a:endParaRPr lang="en-US" altLang="ja-JP" dirty="0"/>
          </a:p>
          <a:p>
            <a:r>
              <a:rPr lang="ja-JP" altLang="en-US" dirty="0"/>
              <a:t>よって、神様がいると信じていることが前提である考え方に、</a:t>
            </a:r>
            <a:endParaRPr lang="en-US" altLang="ja-JP" dirty="0"/>
          </a:p>
          <a:p>
            <a:r>
              <a:rPr lang="ja-JP" altLang="en-US" dirty="0"/>
              <a:t>変わりはないのである。</a:t>
            </a:r>
            <a:endParaRPr lang="en-US" altLang="ja-JP" dirty="0"/>
          </a:p>
          <a:p>
            <a:r>
              <a:rPr lang="ja-JP" altLang="en-US" dirty="0"/>
              <a:t>つまり、日本において、十字以外にも多様なロゴマークを見かけるが、</a:t>
            </a:r>
            <a:endParaRPr lang="en-US" altLang="ja-JP" dirty="0"/>
          </a:p>
          <a:p>
            <a:r>
              <a:rPr lang="ja-JP" altLang="en-US" dirty="0"/>
              <a:t>それぞれについて神様に準ずるものがあるだろう、</a:t>
            </a:r>
            <a:endParaRPr lang="en-US" altLang="ja-JP" dirty="0"/>
          </a:p>
          <a:p>
            <a:r>
              <a:rPr lang="ja-JP" altLang="en-US" dirty="0"/>
              <a:t>その正体は、神様のいないことを知っている者によるのであり、</a:t>
            </a:r>
            <a:endParaRPr lang="en-US" altLang="ja-JP" dirty="0"/>
          </a:p>
          <a:p>
            <a:r>
              <a:rPr lang="ja-JP" altLang="en-US" dirty="0"/>
              <a:t>教会の不正とは</a:t>
            </a:r>
            <a:r>
              <a:rPr lang="en-US" altLang="ja-JP" dirty="0"/>
              <a:t>1000</a:t>
            </a:r>
            <a:r>
              <a:rPr lang="ja-JP" altLang="en-US" dirty="0"/>
              <a:t>年間続く、ヤクザな手口のことである。</a:t>
            </a:r>
            <a:endParaRPr lang="en-US" altLang="ja-JP" dirty="0"/>
          </a:p>
          <a:p>
            <a:endParaRPr lang="en-US" altLang="ja-JP" dirty="0"/>
          </a:p>
        </p:txBody>
      </p:sp>
    </p:spTree>
    <p:extLst>
      <p:ext uri="{BB962C8B-B14F-4D97-AF65-F5344CB8AC3E}">
        <p14:creationId xmlns:p14="http://schemas.microsoft.com/office/powerpoint/2010/main" val="3797497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F669B423-CA9E-21B6-73B7-E90F24DF8059}"/>
              </a:ext>
            </a:extLst>
          </p:cNvPr>
          <p:cNvSpPr txBox="1"/>
          <p:nvPr/>
        </p:nvSpPr>
        <p:spPr>
          <a:xfrm>
            <a:off x="1295399" y="1295400"/>
            <a:ext cx="8677276" cy="2308324"/>
          </a:xfrm>
          <a:prstGeom prst="rect">
            <a:avLst/>
          </a:prstGeom>
          <a:noFill/>
        </p:spPr>
        <p:txBody>
          <a:bodyPr wrap="square" rtlCol="0">
            <a:spAutoFit/>
          </a:bodyPr>
          <a:lstStyle/>
          <a:p>
            <a:r>
              <a:rPr kumimoji="1" lang="en-US" altLang="ja-JP" dirty="0"/>
              <a:t>3.</a:t>
            </a:r>
            <a:r>
              <a:rPr kumimoji="1" lang="ja-JP" altLang="en-US" dirty="0"/>
              <a:t>ヤクザな手口ってどのようなものか。</a:t>
            </a:r>
            <a:endParaRPr lang="en-US" altLang="ja-JP" dirty="0"/>
          </a:p>
          <a:p>
            <a:endParaRPr lang="en-US" altLang="ja-JP" dirty="0"/>
          </a:p>
          <a:p>
            <a:r>
              <a:rPr lang="ja-JP" altLang="en-US" dirty="0"/>
              <a:t>集団による殺害のことである。</a:t>
            </a:r>
            <a:endParaRPr lang="en-US" altLang="ja-JP" dirty="0"/>
          </a:p>
          <a:p>
            <a:r>
              <a:rPr lang="ja-JP" altLang="en-US" dirty="0"/>
              <a:t>殺しきれないだけで、殺しのことである。</a:t>
            </a:r>
            <a:endParaRPr lang="en-US" altLang="ja-JP" dirty="0"/>
          </a:p>
          <a:p>
            <a:r>
              <a:rPr lang="ja-JP" altLang="en-US" dirty="0"/>
              <a:t>こころを持ち運ぶ理由はなく、</a:t>
            </a:r>
            <a:endParaRPr lang="en-US" altLang="ja-JP" dirty="0"/>
          </a:p>
          <a:p>
            <a:r>
              <a:rPr kumimoji="1" lang="ja-JP" altLang="en-US" dirty="0"/>
              <a:t>殺害の目的は、</a:t>
            </a:r>
            <a:endParaRPr lang="en-US" altLang="ja-JP" dirty="0"/>
          </a:p>
          <a:p>
            <a:r>
              <a:rPr kumimoji="1" lang="ja-JP" altLang="en-US" dirty="0"/>
              <a:t>装置の発見を妨げるためである。</a:t>
            </a:r>
            <a:endParaRPr kumimoji="1" lang="en-US" altLang="ja-JP" dirty="0"/>
          </a:p>
          <a:p>
            <a:endParaRPr kumimoji="1" lang="en-US" altLang="ja-JP" dirty="0"/>
          </a:p>
        </p:txBody>
      </p:sp>
    </p:spTree>
    <p:extLst>
      <p:ext uri="{BB962C8B-B14F-4D97-AF65-F5344CB8AC3E}">
        <p14:creationId xmlns:p14="http://schemas.microsoft.com/office/powerpoint/2010/main" val="3365338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59871D5-B2D3-BF53-10E8-A67DFFE20CF1}"/>
              </a:ext>
            </a:extLst>
          </p:cNvPr>
          <p:cNvSpPr txBox="1"/>
          <p:nvPr/>
        </p:nvSpPr>
        <p:spPr>
          <a:xfrm>
            <a:off x="1657978" y="1065125"/>
            <a:ext cx="8591341" cy="1477328"/>
          </a:xfrm>
          <a:prstGeom prst="rect">
            <a:avLst/>
          </a:prstGeom>
          <a:noFill/>
        </p:spPr>
        <p:txBody>
          <a:bodyPr wrap="square" rtlCol="0">
            <a:spAutoFit/>
          </a:bodyPr>
          <a:lstStyle/>
          <a:p>
            <a:r>
              <a:rPr lang="ja-JP" altLang="en-US" dirty="0"/>
              <a:t>４．どうしたら身が守れるの</a:t>
            </a:r>
            <a:endParaRPr lang="en-US" altLang="ja-JP" dirty="0"/>
          </a:p>
          <a:p>
            <a:endParaRPr kumimoji="1" lang="en-US" altLang="ja-JP" dirty="0"/>
          </a:p>
          <a:p>
            <a:r>
              <a:rPr lang="en-US" altLang="ja-JP" dirty="0"/>
              <a:t>mar lar kaya</a:t>
            </a:r>
            <a:r>
              <a:rPr lang="ja-JP" altLang="en-US" dirty="0"/>
              <a:t>があります、</a:t>
            </a:r>
            <a:endParaRPr lang="en-US" altLang="ja-JP" dirty="0"/>
          </a:p>
          <a:p>
            <a:r>
              <a:rPr lang="ja-JP" altLang="en-US" dirty="0"/>
              <a:t>夜中に鳴く虫の音を減らします、</a:t>
            </a:r>
            <a:endParaRPr lang="en-US" altLang="ja-JP" dirty="0"/>
          </a:p>
          <a:p>
            <a:r>
              <a:rPr lang="ja-JP" altLang="en-US" dirty="0"/>
              <a:t>また口の前に発生する音を減らします。</a:t>
            </a:r>
            <a:endParaRPr lang="en-US" altLang="ja-JP" dirty="0"/>
          </a:p>
        </p:txBody>
      </p:sp>
    </p:spTree>
    <p:extLst>
      <p:ext uri="{BB962C8B-B14F-4D97-AF65-F5344CB8AC3E}">
        <p14:creationId xmlns:p14="http://schemas.microsoft.com/office/powerpoint/2010/main" val="400461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8861AA-3374-3862-440D-D7922267FCB9}"/>
              </a:ext>
            </a:extLst>
          </p:cNvPr>
          <p:cNvSpPr txBox="1"/>
          <p:nvPr/>
        </p:nvSpPr>
        <p:spPr>
          <a:xfrm>
            <a:off x="984738" y="813916"/>
            <a:ext cx="9988062" cy="5632311"/>
          </a:xfrm>
          <a:prstGeom prst="rect">
            <a:avLst/>
          </a:prstGeom>
          <a:noFill/>
        </p:spPr>
        <p:txBody>
          <a:bodyPr wrap="square" rtlCol="0">
            <a:spAutoFit/>
          </a:bodyPr>
          <a:lstStyle/>
          <a:p>
            <a:r>
              <a:rPr kumimoji="1" lang="en-US" altLang="ja-JP" dirty="0"/>
              <a:t>5</a:t>
            </a:r>
            <a:r>
              <a:rPr kumimoji="1" lang="ja-JP" altLang="en-US" dirty="0"/>
              <a:t>．口喧嘩で勝ちたい</a:t>
            </a:r>
            <a:endParaRPr kumimoji="1" lang="en-US" altLang="ja-JP" dirty="0"/>
          </a:p>
          <a:p>
            <a:endParaRPr lang="en-US" altLang="ja-JP" dirty="0"/>
          </a:p>
          <a:p>
            <a:r>
              <a:rPr kumimoji="1" lang="ja-JP" altLang="en-US" dirty="0"/>
              <a:t>善悪の基準となるものに、愛と執着があります。</a:t>
            </a:r>
            <a:endParaRPr kumimoji="1" lang="en-US" altLang="ja-JP" dirty="0"/>
          </a:p>
          <a:p>
            <a:r>
              <a:rPr lang="ja-JP" altLang="en-US" dirty="0"/>
              <a:t>自分のためが相手のため、相手のためが自分のためになり、よりよい方に選ぶのが愛です。</a:t>
            </a:r>
            <a:endParaRPr lang="en-US" altLang="ja-JP" dirty="0"/>
          </a:p>
          <a:p>
            <a:r>
              <a:rPr lang="ja-JP" altLang="en-US" dirty="0"/>
              <a:t>執着・依存とは自分のためだけ、相手のせいにすることを言います。</a:t>
            </a:r>
            <a:endParaRPr lang="en-US" altLang="ja-JP" dirty="0"/>
          </a:p>
          <a:p>
            <a:r>
              <a:rPr lang="ja-JP" altLang="en-US" dirty="0"/>
              <a:t>自信とは自分にできることを言います。</a:t>
            </a:r>
            <a:endParaRPr lang="en-US" altLang="ja-JP" dirty="0"/>
          </a:p>
          <a:p>
            <a:r>
              <a:rPr lang="ja-JP" altLang="en-US" dirty="0"/>
              <a:t>誠とは自分の素直な気持ち、こころからの愛を言います。</a:t>
            </a:r>
            <a:endParaRPr lang="en-US" altLang="ja-JP" dirty="0"/>
          </a:p>
          <a:p>
            <a:r>
              <a:rPr kumimoji="1" lang="ja-JP" altLang="en-US" dirty="0"/>
              <a:t>自分の気持ちの固まったものを信念と言います。</a:t>
            </a:r>
            <a:endParaRPr kumimoji="1" lang="en-US" altLang="ja-JP" dirty="0"/>
          </a:p>
          <a:p>
            <a:r>
              <a:rPr lang="ja-JP" altLang="en-US" dirty="0"/>
              <a:t>普段の行動が勇気や大きな器に繋がるのです。</a:t>
            </a:r>
            <a:endParaRPr lang="en-US" altLang="ja-JP" dirty="0"/>
          </a:p>
          <a:p>
            <a:r>
              <a:rPr lang="ja-JP" altLang="en-US" dirty="0"/>
              <a:t>勇気が発揮されるとき、</a:t>
            </a:r>
            <a:endParaRPr lang="en-US" altLang="ja-JP" dirty="0"/>
          </a:p>
          <a:p>
            <a:r>
              <a:rPr kumimoji="1" lang="ja-JP" altLang="en-US" dirty="0"/>
              <a:t>誠をもって、自信のあることをすることで、</a:t>
            </a:r>
            <a:endParaRPr kumimoji="1" lang="en-US" altLang="ja-JP" dirty="0"/>
          </a:p>
          <a:p>
            <a:r>
              <a:rPr kumimoji="1" lang="ja-JP" altLang="en-US" dirty="0"/>
              <a:t>自分にとっても相手にとっても正しいことに限りなく近い答えが得られます。</a:t>
            </a:r>
            <a:endParaRPr kumimoji="1" lang="en-US" altLang="ja-JP" dirty="0"/>
          </a:p>
          <a:p>
            <a:r>
              <a:rPr lang="ja-JP" altLang="en-US" dirty="0"/>
              <a:t>それは、愛です。</a:t>
            </a:r>
            <a:endParaRPr lang="en-US" altLang="ja-JP" dirty="0"/>
          </a:p>
          <a:p>
            <a:endParaRPr kumimoji="1" lang="en-US" altLang="ja-JP" dirty="0"/>
          </a:p>
          <a:p>
            <a:endParaRPr lang="en-US" altLang="ja-JP" dirty="0"/>
          </a:p>
          <a:p>
            <a:endParaRPr kumimoji="1" lang="en-US" altLang="ja-JP" dirty="0"/>
          </a:p>
          <a:p>
            <a:endParaRPr lang="en-US" altLang="ja-JP" dirty="0"/>
          </a:p>
          <a:p>
            <a:endParaRPr kumimoji="1" lang="en-US" altLang="ja-JP" dirty="0"/>
          </a:p>
          <a:p>
            <a:endParaRPr lang="en-US" altLang="ja-JP" dirty="0"/>
          </a:p>
          <a:p>
            <a:endParaRPr kumimoji="1" lang="ja-JP" altLang="en-US" dirty="0"/>
          </a:p>
        </p:txBody>
      </p:sp>
    </p:spTree>
    <p:extLst>
      <p:ext uri="{BB962C8B-B14F-4D97-AF65-F5344CB8AC3E}">
        <p14:creationId xmlns:p14="http://schemas.microsoft.com/office/powerpoint/2010/main" val="2978322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97392D86-3C47-9729-A340-A01F13AC00A5}"/>
              </a:ext>
            </a:extLst>
          </p:cNvPr>
          <p:cNvSpPr txBox="1"/>
          <p:nvPr/>
        </p:nvSpPr>
        <p:spPr>
          <a:xfrm>
            <a:off x="924448" y="622997"/>
            <a:ext cx="10118690" cy="5632311"/>
          </a:xfrm>
          <a:prstGeom prst="rect">
            <a:avLst/>
          </a:prstGeom>
          <a:noFill/>
        </p:spPr>
        <p:txBody>
          <a:bodyPr wrap="square" rtlCol="0">
            <a:spAutoFit/>
          </a:bodyPr>
          <a:lstStyle/>
          <a:p>
            <a:r>
              <a:rPr lang="en-US" altLang="ja-JP" dirty="0"/>
              <a:t>6</a:t>
            </a:r>
            <a:r>
              <a:rPr lang="ja-JP" altLang="en-US" dirty="0"/>
              <a:t>．なにで殺してくるのか</a:t>
            </a:r>
            <a:endParaRPr lang="en-US" altLang="ja-JP" dirty="0"/>
          </a:p>
          <a:p>
            <a:endParaRPr lang="en-US" altLang="ja-JP" dirty="0"/>
          </a:p>
          <a:p>
            <a:r>
              <a:rPr lang="ja-JP" altLang="en-US" dirty="0"/>
              <a:t>執着で殺してくるとなると、愛で守ります。</a:t>
            </a:r>
            <a:endParaRPr lang="en-US" altLang="ja-JP" dirty="0"/>
          </a:p>
          <a:p>
            <a:r>
              <a:rPr lang="ja-JP" altLang="en-US" dirty="0"/>
              <a:t>創作は傷と聞いたことがあるかもしれませんが、</a:t>
            </a:r>
            <a:endParaRPr lang="en-US" altLang="ja-JP" dirty="0"/>
          </a:p>
          <a:p>
            <a:r>
              <a:rPr kumimoji="1" lang="ja-JP" altLang="en-US" dirty="0"/>
              <a:t>その教えは相手を殺すためにあります。</a:t>
            </a:r>
            <a:endParaRPr kumimoji="1" lang="en-US" altLang="ja-JP" dirty="0"/>
          </a:p>
          <a:p>
            <a:r>
              <a:rPr lang="ja-JP" altLang="en-US" dirty="0"/>
              <a:t>殺人を教わった人から身を守るのです。</a:t>
            </a:r>
            <a:endParaRPr lang="en-US" altLang="ja-JP" dirty="0"/>
          </a:p>
          <a:p>
            <a:r>
              <a:rPr kumimoji="1" lang="ja-JP" altLang="en-US" dirty="0"/>
              <a:t>殺すためと知らない人が多いので、</a:t>
            </a:r>
            <a:endParaRPr kumimoji="1" lang="en-US" altLang="ja-JP" dirty="0"/>
          </a:p>
          <a:p>
            <a:r>
              <a:rPr lang="ja-JP" altLang="en-US" dirty="0"/>
              <a:t>分からないまま相手か自分に刺さります。</a:t>
            </a:r>
            <a:endParaRPr lang="en-US" altLang="ja-JP" dirty="0"/>
          </a:p>
          <a:p>
            <a:r>
              <a:rPr kumimoji="1" lang="ja-JP" altLang="en-US" dirty="0"/>
              <a:t>執着の行き着く果てに自殺はあります。</a:t>
            </a:r>
            <a:endParaRPr kumimoji="1" lang="en-US" altLang="ja-JP" dirty="0"/>
          </a:p>
          <a:p>
            <a:r>
              <a:rPr lang="ja-JP" altLang="en-US" dirty="0"/>
              <a:t>殺人者そのものとも対峙するでしょう。</a:t>
            </a:r>
            <a:endParaRPr lang="en-US" altLang="ja-JP" dirty="0"/>
          </a:p>
          <a:p>
            <a:r>
              <a:rPr lang="ja-JP" altLang="en-US" dirty="0"/>
              <a:t>創作は愛です。</a:t>
            </a:r>
            <a:endParaRPr lang="en-US" altLang="ja-JP" dirty="0"/>
          </a:p>
          <a:p>
            <a:r>
              <a:rPr kumimoji="1" lang="ja-JP" altLang="en-US" dirty="0"/>
              <a:t>愛は自分のためが相手のためで相手のためが自分のためとなり、選ぶことです。</a:t>
            </a:r>
            <a:endParaRPr kumimoji="1" lang="en-US" altLang="ja-JP" dirty="0"/>
          </a:p>
          <a:p>
            <a:endParaRPr lang="en-US" altLang="ja-JP" dirty="0"/>
          </a:p>
          <a:p>
            <a:endParaRPr kumimoji="1" lang="en-US" altLang="ja-JP" dirty="0"/>
          </a:p>
          <a:p>
            <a:endParaRPr lang="en-US" altLang="ja-JP" dirty="0"/>
          </a:p>
          <a:p>
            <a:endParaRPr kumimoji="1" lang="en-US" altLang="ja-JP" dirty="0"/>
          </a:p>
          <a:p>
            <a:endParaRPr lang="en-US" altLang="ja-JP" dirty="0"/>
          </a:p>
          <a:p>
            <a:endParaRPr kumimoji="1" lang="en-US" altLang="ja-JP" dirty="0"/>
          </a:p>
          <a:p>
            <a:endParaRPr lang="en-US" altLang="ja-JP" dirty="0"/>
          </a:p>
          <a:p>
            <a:endParaRPr kumimoji="1" lang="ja-JP" altLang="en-US" dirty="0"/>
          </a:p>
        </p:txBody>
      </p:sp>
    </p:spTree>
    <p:extLst>
      <p:ext uri="{BB962C8B-B14F-4D97-AF65-F5344CB8AC3E}">
        <p14:creationId xmlns:p14="http://schemas.microsoft.com/office/powerpoint/2010/main" val="1521444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2FFD4B1-FF0D-3E6E-3F65-619B4EC22A84}"/>
              </a:ext>
            </a:extLst>
          </p:cNvPr>
          <p:cNvSpPr txBox="1"/>
          <p:nvPr/>
        </p:nvSpPr>
        <p:spPr>
          <a:xfrm>
            <a:off x="884255" y="663191"/>
            <a:ext cx="10189029" cy="3970318"/>
          </a:xfrm>
          <a:prstGeom prst="rect">
            <a:avLst/>
          </a:prstGeom>
          <a:noFill/>
        </p:spPr>
        <p:txBody>
          <a:bodyPr wrap="square" rtlCol="0">
            <a:spAutoFit/>
          </a:bodyPr>
          <a:lstStyle/>
          <a:p>
            <a:r>
              <a:rPr lang="en-US" altLang="ja-JP" dirty="0"/>
              <a:t>7</a:t>
            </a:r>
            <a:r>
              <a:rPr lang="ja-JP" altLang="en-US" dirty="0"/>
              <a:t>．犯人について</a:t>
            </a:r>
            <a:endParaRPr lang="en-US" altLang="ja-JP" dirty="0"/>
          </a:p>
          <a:p>
            <a:endParaRPr kumimoji="1" lang="en-US" altLang="ja-JP" dirty="0"/>
          </a:p>
          <a:p>
            <a:r>
              <a:rPr kumimoji="1" lang="ja-JP" altLang="en-US" dirty="0"/>
              <a:t>犯人は名乗りません、捕まってしまうからではないです。</a:t>
            </a:r>
            <a:endParaRPr kumimoji="1" lang="en-US" altLang="ja-JP" dirty="0"/>
          </a:p>
          <a:p>
            <a:r>
              <a:rPr lang="ja-JP" altLang="en-US" dirty="0"/>
              <a:t>あなたの考えに協力的でないからです。</a:t>
            </a:r>
            <a:endParaRPr lang="en-US" altLang="ja-JP" dirty="0"/>
          </a:p>
          <a:p>
            <a:r>
              <a:rPr lang="ja-JP" altLang="en-US" dirty="0"/>
              <a:t>協力的なとき、それは犯人ではありません。</a:t>
            </a:r>
            <a:endParaRPr lang="en-US" altLang="ja-JP" dirty="0"/>
          </a:p>
          <a:p>
            <a:r>
              <a:rPr lang="ja-JP" altLang="en-US" dirty="0"/>
              <a:t>非協力的といことは、</a:t>
            </a:r>
            <a:endParaRPr lang="en-US" altLang="ja-JP" dirty="0"/>
          </a:p>
          <a:p>
            <a:r>
              <a:rPr lang="ja-JP" altLang="en-US" dirty="0"/>
              <a:t>あなたが正しいことを言っても、相手は信じない態度をとっているということと、</a:t>
            </a:r>
            <a:endParaRPr lang="en-US" altLang="ja-JP" dirty="0"/>
          </a:p>
          <a:p>
            <a:r>
              <a:rPr lang="ja-JP" altLang="en-US" dirty="0"/>
              <a:t>変わりません。</a:t>
            </a:r>
            <a:endParaRPr lang="en-US" altLang="ja-JP" dirty="0"/>
          </a:p>
          <a:p>
            <a:r>
              <a:rPr lang="ja-JP" altLang="en-US" dirty="0"/>
              <a:t>相手が正しかろうと、名前の分からない人は信じられないようにできているので、</a:t>
            </a:r>
            <a:endParaRPr lang="en-US" altLang="ja-JP" dirty="0"/>
          </a:p>
          <a:p>
            <a:r>
              <a:rPr lang="ja-JP" altLang="en-US" dirty="0"/>
              <a:t>情報にはならないのです。</a:t>
            </a:r>
            <a:endParaRPr lang="en-US" altLang="ja-JP" dirty="0"/>
          </a:p>
          <a:p>
            <a:r>
              <a:rPr lang="ja-JP" altLang="en-US" dirty="0"/>
              <a:t>装置が無いように隠しているのは、あなたの全体に成りすまそうとしている人々です。</a:t>
            </a:r>
            <a:endParaRPr lang="en-US" altLang="ja-JP" dirty="0"/>
          </a:p>
          <a:p>
            <a:r>
              <a:rPr lang="ja-JP" altLang="en-US" dirty="0"/>
              <a:t>その人々の動きは政治的活動と似ています。</a:t>
            </a:r>
            <a:endParaRPr lang="en-US" altLang="ja-JP" dirty="0"/>
          </a:p>
          <a:p>
            <a:r>
              <a:rPr lang="ja-JP" altLang="en-US" dirty="0"/>
              <a:t>被害者として扱われる加害者の登場です。</a:t>
            </a:r>
            <a:endParaRPr lang="en-US" altLang="ja-JP" dirty="0"/>
          </a:p>
          <a:p>
            <a:r>
              <a:rPr lang="ja-JP" altLang="en-US" dirty="0"/>
              <a:t>本当の被害者は殺されるまでです。</a:t>
            </a:r>
            <a:endParaRPr lang="en-US" altLang="ja-JP" dirty="0"/>
          </a:p>
        </p:txBody>
      </p:sp>
    </p:spTree>
    <p:extLst>
      <p:ext uri="{BB962C8B-B14F-4D97-AF65-F5344CB8AC3E}">
        <p14:creationId xmlns:p14="http://schemas.microsoft.com/office/powerpoint/2010/main" val="2399922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C132A23-C114-7B85-B80B-0080FDB4B845}"/>
              </a:ext>
            </a:extLst>
          </p:cNvPr>
          <p:cNvSpPr txBox="1"/>
          <p:nvPr/>
        </p:nvSpPr>
        <p:spPr>
          <a:xfrm>
            <a:off x="743578" y="612949"/>
            <a:ext cx="10520624" cy="3416320"/>
          </a:xfrm>
          <a:prstGeom prst="rect">
            <a:avLst/>
          </a:prstGeom>
          <a:noFill/>
        </p:spPr>
        <p:txBody>
          <a:bodyPr wrap="square" rtlCol="0">
            <a:spAutoFit/>
          </a:bodyPr>
          <a:lstStyle/>
          <a:p>
            <a:r>
              <a:rPr kumimoji="1" lang="en-US" altLang="ja-JP" dirty="0"/>
              <a:t>8. </a:t>
            </a:r>
            <a:r>
              <a:rPr kumimoji="1" lang="ja-JP" altLang="en-US" dirty="0"/>
              <a:t>何に似ている</a:t>
            </a:r>
            <a:endParaRPr kumimoji="1" lang="en-US" altLang="ja-JP" dirty="0"/>
          </a:p>
          <a:p>
            <a:endParaRPr lang="en-US" altLang="ja-JP" dirty="0"/>
          </a:p>
          <a:p>
            <a:r>
              <a:rPr kumimoji="1" lang="ja-JP" altLang="en-US" dirty="0"/>
              <a:t>オウム真理教による警察庁長官狙撃事件に似ています。</a:t>
            </a:r>
            <a:endParaRPr kumimoji="1" lang="en-US" altLang="ja-JP" dirty="0"/>
          </a:p>
          <a:p>
            <a:r>
              <a:rPr lang="ja-JP" altLang="en-US" dirty="0"/>
              <a:t>長官だけが狙撃されたのでしょうか</a:t>
            </a:r>
            <a:r>
              <a:rPr lang="en-US" altLang="ja-JP" dirty="0"/>
              <a:t>.</a:t>
            </a:r>
          </a:p>
          <a:p>
            <a:r>
              <a:rPr lang="ja-JP" altLang="en-US" dirty="0"/>
              <a:t>撃ち合ったのかもしれません。</a:t>
            </a:r>
            <a:endParaRPr lang="en-US" altLang="ja-JP" dirty="0"/>
          </a:p>
          <a:p>
            <a:r>
              <a:rPr lang="en-US" altLang="ja-JP" dirty="0"/>
              <a:t>NHK</a:t>
            </a:r>
            <a:r>
              <a:rPr lang="ja-JP" altLang="en-US" dirty="0"/>
              <a:t>の発表と異なっていますが、</a:t>
            </a:r>
            <a:endParaRPr lang="en-US" altLang="ja-JP" dirty="0"/>
          </a:p>
          <a:p>
            <a:r>
              <a:rPr kumimoji="1" lang="ja-JP" altLang="en-US" dirty="0"/>
              <a:t>成りすましたオウム警察官僚</a:t>
            </a:r>
            <a:r>
              <a:rPr lang="ja-JP" altLang="en-US" dirty="0"/>
              <a:t>が登場です。</a:t>
            </a:r>
            <a:endParaRPr kumimoji="1" lang="en-US" altLang="ja-JP" dirty="0"/>
          </a:p>
          <a:p>
            <a:endParaRPr kumimoji="1" lang="en-US" altLang="ja-JP" dirty="0"/>
          </a:p>
          <a:p>
            <a:endParaRPr lang="en-US" altLang="ja-JP" dirty="0"/>
          </a:p>
          <a:p>
            <a:endParaRPr kumimoji="1" lang="en-US" altLang="ja-JP" dirty="0"/>
          </a:p>
          <a:p>
            <a:endParaRPr lang="en-US" altLang="ja-JP" dirty="0"/>
          </a:p>
          <a:p>
            <a:endParaRPr kumimoji="1" lang="ja-JP" altLang="en-US" dirty="0"/>
          </a:p>
        </p:txBody>
      </p:sp>
    </p:spTree>
    <p:extLst>
      <p:ext uri="{BB962C8B-B14F-4D97-AF65-F5344CB8AC3E}">
        <p14:creationId xmlns:p14="http://schemas.microsoft.com/office/powerpoint/2010/main" val="343273766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385</TotalTime>
  <Words>1312</Words>
  <Application>Microsoft Office PowerPoint</Application>
  <PresentationFormat>ワイド画面</PresentationFormat>
  <Paragraphs>177</Paragraphs>
  <Slides>16</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16</vt:i4>
      </vt:variant>
    </vt:vector>
  </HeadingPairs>
  <TitlesOfParts>
    <vt:vector size="20" baseType="lpstr">
      <vt:lpstr>游ゴシック</vt:lpstr>
      <vt:lpstr>游ゴシック Light</vt:lpstr>
      <vt:lpstr>Arial</vt:lpstr>
      <vt:lpstr>Office テーマ</vt:lpstr>
      <vt:lpstr>宗教科学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fit moon2</dc:creator>
  <cp:lastModifiedBy>fit moon2</cp:lastModifiedBy>
  <cp:revision>1</cp:revision>
  <dcterms:created xsi:type="dcterms:W3CDTF">2024-09-12T16:05:56Z</dcterms:created>
  <dcterms:modified xsi:type="dcterms:W3CDTF">2024-10-25T12:40:12Z</dcterms:modified>
</cp:coreProperties>
</file>