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D9D334-AB30-8894-8522-9C6C768FA6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34AC4B8-425C-92C5-2C57-51A7237CA3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5F804CD-971A-8F59-F684-031C317B7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51A65-B049-46A1-A531-ABF744FA83BB}" type="datetimeFigureOut">
              <a:rPr kumimoji="1" lang="ja-JP" altLang="en-US" smtClean="0"/>
              <a:t>2025/7/16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854EB4-F757-E2F7-E146-C406A1564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7834D1-B4F1-B509-61B4-2D85D84A1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AC0C-C3CB-48C5-A7F2-9F2452C49B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1045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E451EE6-BEC3-48BF-0346-0129F4B8D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116AA10-C53C-4267-7149-45A4CBD30F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722943-A131-A4BC-899E-B927F2E42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51A65-B049-46A1-A531-ABF744FA83BB}" type="datetimeFigureOut">
              <a:rPr kumimoji="1" lang="ja-JP" altLang="en-US" smtClean="0"/>
              <a:t>2025/7/16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F5A815B-D9A3-EE77-8D20-21A41A073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992F413-6332-ACBC-A1E6-3551E65EF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AC0C-C3CB-48C5-A7F2-9F2452C49B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9291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7BCEC8F-EF44-5413-1C97-478800193B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F27FB85-E119-4A1F-A22F-EDFECF0648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E636D5A-F2D4-4290-AECD-F045C9D21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51A65-B049-46A1-A531-ABF744FA83BB}" type="datetimeFigureOut">
              <a:rPr kumimoji="1" lang="ja-JP" altLang="en-US" smtClean="0"/>
              <a:t>2025/7/16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AAB280E-8ED8-3E05-792D-64DB85DAF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43EFB1A-C139-3F32-2DF4-F01489CBA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AC0C-C3CB-48C5-A7F2-9F2452C49B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8628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C024BF-363E-DBBB-A337-13CDA8B0B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4BA5E43-A7B7-7086-FEDC-B5C6DB83BD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D032A7B-8655-76D8-DBF0-59D0D540A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51A65-B049-46A1-A531-ABF744FA83BB}" type="datetimeFigureOut">
              <a:rPr kumimoji="1" lang="ja-JP" altLang="en-US" smtClean="0"/>
              <a:t>2025/7/16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A2149A9-F972-3AD0-E83B-06107D343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6489492-9F4D-6791-4F0E-EEB50FBAB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AC0C-C3CB-48C5-A7F2-9F2452C49B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9643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30D164-BC3E-30E6-396C-CE22F8ADB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C38708C-DCC3-9653-5F61-30AF00A15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45FE4EC-980B-5040-A26D-44D901C86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51A65-B049-46A1-A531-ABF744FA83BB}" type="datetimeFigureOut">
              <a:rPr kumimoji="1" lang="ja-JP" altLang="en-US" smtClean="0"/>
              <a:t>2025/7/16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E9CC908-F2CB-8A41-2853-B7C1729C8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0ED81D4-37A4-1E5D-6E15-967836870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AC0C-C3CB-48C5-A7F2-9F2452C49B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5774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126517-40FA-2352-26CB-371E2A2D6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E85057A-1890-E847-2DC3-F6870905B1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4E6C703-329F-FDD3-C0D1-88DF3D74B3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452BA54-43FC-D460-1C7A-458DB880F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51A65-B049-46A1-A531-ABF744FA83BB}" type="datetimeFigureOut">
              <a:rPr kumimoji="1" lang="ja-JP" altLang="en-US" smtClean="0"/>
              <a:t>2025/7/16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EF45A97-D3F1-1C9B-BE31-C95AFD12F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B6D98C0-C6B7-7DFD-FD80-153427C91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AC0C-C3CB-48C5-A7F2-9F2452C49B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5084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DB7A51-DB2D-44EC-E81C-6976C70AC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AF24BFC-268A-44C8-205E-87F4135889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0D235B8-ACDE-CFB8-33C8-3FF906AEC4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C917890-9BD7-938B-4929-6A442C5F98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16CFB8C-6692-8C72-DF1A-7EF6124746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A0F1C94-F9A7-16FA-4C9D-1D5D8B3E3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51A65-B049-46A1-A531-ABF744FA83BB}" type="datetimeFigureOut">
              <a:rPr kumimoji="1" lang="ja-JP" altLang="en-US" smtClean="0"/>
              <a:t>2025/7/16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81E5690-1B78-FEAB-1364-54B527C8A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864BA2F-81DD-98F3-4D19-3D38500F8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AC0C-C3CB-48C5-A7F2-9F2452C49B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426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67E1ED-A7C3-EBC4-C4A3-D4D36E482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830BA3E-D92E-FA3F-4A04-2F0CBE369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51A65-B049-46A1-A531-ABF744FA83BB}" type="datetimeFigureOut">
              <a:rPr kumimoji="1" lang="ja-JP" altLang="en-US" smtClean="0"/>
              <a:t>2025/7/16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835790F-058C-0D5E-76C5-DA09545B5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D6FA059-BF67-25F1-0C8F-14E9D57E3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AC0C-C3CB-48C5-A7F2-9F2452C49B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0386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A62DF6E-F366-81E7-E09F-BBD32A3EA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51A65-B049-46A1-A531-ABF744FA83BB}" type="datetimeFigureOut">
              <a:rPr kumimoji="1" lang="ja-JP" altLang="en-US" smtClean="0"/>
              <a:t>2025/7/16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2F3517C-8262-9707-51C3-D71642738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46988A-8FC0-0ABC-5204-E2FCAF367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AC0C-C3CB-48C5-A7F2-9F2452C49B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02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AE71F7-73F7-B09A-51CB-DF90CF75A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EEED874-E3FC-A75E-114A-C189186AA7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C5DC5D6-702B-A73F-C6BC-A10F63101B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F5D47AB-D950-9511-0922-3C1993F7E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51A65-B049-46A1-A531-ABF744FA83BB}" type="datetimeFigureOut">
              <a:rPr kumimoji="1" lang="ja-JP" altLang="en-US" smtClean="0"/>
              <a:t>2025/7/16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DEFDF21-9117-1F1F-ED67-527F8841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DC72A15-21B9-D459-EF23-971A0F765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AC0C-C3CB-48C5-A7F2-9F2452C49B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5398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4E2DA1-4664-726B-7C91-E862CFAE0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7CC0EFF-FE06-3A4B-30E9-FC4EA7AE60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D61C5E4-3E29-001C-2C42-FA6FE44D30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4ACDF19-B2EE-FE28-8FF5-0F29BF0B9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51A65-B049-46A1-A531-ABF744FA83BB}" type="datetimeFigureOut">
              <a:rPr kumimoji="1" lang="ja-JP" altLang="en-US" smtClean="0"/>
              <a:t>2025/7/16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C6361E7-1BD6-ECE6-ADD9-10FE4308C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5E51895-2121-C2D2-CC51-8D4552577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AC0C-C3CB-48C5-A7F2-9F2452C49B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7716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D9B6757-DE4A-8E6C-518D-37E2F32A5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0279BEB-EA93-C74B-7EB5-F331751B3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9A13360-EFE1-789D-2A28-09C03B0F60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51A65-B049-46A1-A531-ABF744FA83BB}" type="datetimeFigureOut">
              <a:rPr kumimoji="1" lang="ja-JP" altLang="en-US" smtClean="0"/>
              <a:t>2025/7/16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4E43D62-954C-4BF4-E696-B48702281D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4145B7D-F2EC-B45C-FA53-F06C7DDF24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FAC0C-C3CB-48C5-A7F2-9F2452C49B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7545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ADB551-E4F3-03FC-0E62-40EF486ED3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/>
              <a:t>受け答えの危機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C0B2AB4-D09E-67D7-6EFE-966556056F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/>
              <a:t>ジーザスクライシスについて</a:t>
            </a:r>
            <a:endParaRPr kumimoji="1" lang="en-US" altLang="ja-JP" dirty="0"/>
          </a:p>
          <a:p>
            <a:r>
              <a:rPr lang="en-US" altLang="ja-JP" dirty="0"/>
              <a:t>yes crisis</a:t>
            </a:r>
            <a:r>
              <a:rPr lang="ja-JP" altLang="en-US" dirty="0"/>
              <a:t>について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37411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1B536D-1BCE-F7C0-140E-6F7FA980A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受け答えの危機は日本発祥か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086CCD2-ECF8-95E5-5B79-1B5856920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セファルディ系ユダヤ人とはアホルフィ系日本人であり、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スペインに渡ったあいつらである。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山口組系がかばっているのである。</a:t>
            </a:r>
            <a:endParaRPr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アシュケナージ系ユダヤ人とはあじけないじ系日本人であり、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イギリスからフランスに渡ったあいつらである。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何だかなまっている。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47975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357094-AF65-5FBD-B185-77235BB55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まとめ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61113B9-80C5-5BF4-3724-58D064F1C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イエスキリストとは答えられない危機のことである。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喋れない事情がある。声に声をぶつけているのであろう。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犯罪組織が集団で蜂起した。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かき消される声のままでは全員がレイプされるであろう。</a:t>
            </a:r>
            <a:endParaRPr kumimoji="1"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サバイバルゲームとは、捕まらない奴らの言い訳である。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しかし、そんな趣味じゃなかったもそうだけど、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生き死にしているなんて怪しい話のことを言っているのである。</a:t>
            </a:r>
            <a:endParaRPr kumimoji="1" lang="en-US" altLang="ja-JP" dirty="0"/>
          </a:p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25761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4E593C-8574-4319-BDCE-3804B0659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3600" dirty="0"/>
              <a:t>受け答えの危機とは、書類不正の事である。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6D745A8-AF2A-2FBE-B89D-63EF25B90B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書類とは戸籍のことである。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戸籍の不正とは、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出生、結婚、死亡この三つに係る不正である。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この三つに係る仕事とは、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病院、教会、墓地（お寺）この三つである。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全部十字が担っている。</a:t>
            </a:r>
            <a:endParaRPr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すなわちタイムトラベル、書類不正だ。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69780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BC241A-3B83-6FBC-3F81-4AB85B590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3200" dirty="0"/>
              <a:t>何故、危惧しなければならないか。</a:t>
            </a:r>
            <a:endParaRPr kumimoji="1" lang="ja-JP" altLang="en-US" sz="32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7401CFE-4CBB-7AEC-0C19-18BD2B1916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ja-JP" altLang="en-US" sz="2000" dirty="0"/>
              <a:t>一時期、街でサバイバルゲームが流行っていた。</a:t>
            </a:r>
            <a:endParaRPr lang="en-US" altLang="ja-JP" sz="2000" dirty="0"/>
          </a:p>
          <a:p>
            <a:pPr marL="0" indent="0">
              <a:buNone/>
            </a:pPr>
            <a:r>
              <a:rPr kumimoji="1" lang="ja-JP" altLang="en-US" sz="2000" dirty="0"/>
              <a:t>市街戦と称したゲームに参加しない人のことを、</a:t>
            </a:r>
            <a:endParaRPr kumimoji="1" lang="en-US" altLang="ja-JP" sz="2000" dirty="0"/>
          </a:p>
          <a:p>
            <a:pPr marL="0" indent="0">
              <a:buNone/>
            </a:pPr>
            <a:r>
              <a:rPr lang="ja-JP" altLang="en-US" sz="2000" dirty="0"/>
              <a:t>彼らは死亡者として扱い、墓地として扱ったのである。</a:t>
            </a:r>
            <a:endParaRPr lang="en-US" altLang="ja-JP" sz="2000" dirty="0"/>
          </a:p>
          <a:p>
            <a:pPr marL="0" indent="0">
              <a:buNone/>
            </a:pPr>
            <a:r>
              <a:rPr lang="ja-JP" altLang="en-US" sz="2000" dirty="0"/>
              <a:t>また、</a:t>
            </a:r>
            <a:endParaRPr lang="en-US" altLang="ja-JP" sz="2000" dirty="0"/>
          </a:p>
          <a:p>
            <a:pPr marL="0" indent="0">
              <a:buNone/>
            </a:pPr>
            <a:r>
              <a:rPr kumimoji="1" lang="ja-JP" altLang="en-US" sz="2000" dirty="0"/>
              <a:t>ねずみ講に引っかかった人たちがいる。</a:t>
            </a:r>
            <a:endParaRPr kumimoji="1" lang="en-US" altLang="ja-JP" sz="2000" dirty="0"/>
          </a:p>
          <a:p>
            <a:pPr marL="0" indent="0">
              <a:buNone/>
            </a:pPr>
            <a:r>
              <a:rPr lang="ja-JP" altLang="en-US" sz="2000" dirty="0"/>
              <a:t>特定商取引で扱われると考えられた商取引は、</a:t>
            </a:r>
            <a:endParaRPr lang="en-US" altLang="ja-JP" sz="2000" dirty="0"/>
          </a:p>
          <a:p>
            <a:pPr marL="0" indent="0">
              <a:buNone/>
            </a:pPr>
            <a:r>
              <a:rPr kumimoji="1" lang="ja-JP" altLang="en-US" sz="2000" dirty="0"/>
              <a:t>ねずみ講による分配でごまかされたのである。</a:t>
            </a:r>
            <a:endParaRPr kumimoji="1" lang="en-US" altLang="ja-JP" sz="2000" dirty="0"/>
          </a:p>
          <a:p>
            <a:pPr marL="0" indent="0">
              <a:buNone/>
            </a:pPr>
            <a:r>
              <a:rPr lang="ja-JP" altLang="en-US" sz="2000" dirty="0"/>
              <a:t>商取引であれば彼らは債権者である。</a:t>
            </a:r>
            <a:endParaRPr lang="en-US" altLang="ja-JP" sz="2000" dirty="0"/>
          </a:p>
          <a:p>
            <a:pPr marL="0" indent="0">
              <a:buNone/>
            </a:pPr>
            <a:r>
              <a:rPr lang="ja-JP" altLang="en-US" sz="2000" dirty="0"/>
              <a:t>不良債権となったお金をお金として正しく届けるため、</a:t>
            </a:r>
            <a:endParaRPr lang="en-US" altLang="ja-JP" sz="2000" dirty="0"/>
          </a:p>
          <a:p>
            <a:pPr marL="0" indent="0">
              <a:buNone/>
            </a:pPr>
            <a:r>
              <a:rPr lang="ja-JP" altLang="en-US" sz="2000" dirty="0"/>
              <a:t>シフト日本なる人々が現れた。</a:t>
            </a:r>
            <a:endParaRPr lang="en-US" altLang="ja-JP" sz="2000" dirty="0"/>
          </a:p>
          <a:p>
            <a:pPr marL="0" indent="0">
              <a:buNone/>
            </a:pPr>
            <a:r>
              <a:rPr lang="ja-JP" altLang="en-US" sz="2000" dirty="0"/>
              <a:t>その人たちもまた、人々の役割を書き換え、</a:t>
            </a:r>
            <a:endParaRPr lang="en-US" altLang="ja-JP" sz="2000" dirty="0"/>
          </a:p>
          <a:p>
            <a:pPr marL="0" indent="0">
              <a:buNone/>
            </a:pPr>
            <a:r>
              <a:rPr lang="ja-JP" altLang="en-US" sz="2000" dirty="0"/>
              <a:t>お寺としてあの世と通信と取っていると言ったのである。</a:t>
            </a:r>
            <a:endParaRPr lang="en-US" altLang="ja-JP" sz="2000" dirty="0"/>
          </a:p>
        </p:txBody>
      </p:sp>
    </p:spTree>
    <p:extLst>
      <p:ext uri="{BB962C8B-B14F-4D97-AF65-F5344CB8AC3E}">
        <p14:creationId xmlns:p14="http://schemas.microsoft.com/office/powerpoint/2010/main" val="608616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568744-EAA2-74AD-6BFA-9D72A7FE0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書き換えたのはそこ？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D158C93-A751-6E49-897A-A8A9949AE0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病院の話が長く続いた、出生だろう。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となれば結婚がおかしいのだ。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警察はオウムを追っていると話の中で言っていた。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病院は病気であるという。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なら、仏壇や掛け軸を売りつけられているとふつう思う。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死んだ人を弔えというらしい。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そう、創価学会や幸福の科学を疑うのだ。</a:t>
            </a:r>
            <a:endParaRPr lang="en-US" altLang="ja-JP" dirty="0"/>
          </a:p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01044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26CC9D-6C7F-7FD7-ACB9-A32C1581D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創価学会と幸福の科学をにらむの？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4FA7306-3E0D-0E41-7B26-187D6D1C9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犯罪集団だ。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宗教団体とは、食うに困った人の話なのはそうだと思う。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バックグラウンド、その人の背景というからには、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前科者のことである。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541849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A6C761-A3D5-0D99-937C-97C7E40CC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何が、書き換えられたの。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D31CFB5-70CE-2B34-0E23-AD9671536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dirty="0"/>
              <a:t>ちょっと表沙汰のテロがある、水汚しだ。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烏龍茶がない。</a:t>
            </a:r>
            <a:r>
              <a:rPr lang="en-US" altLang="ja-JP" dirty="0"/>
              <a:t>C.C</a:t>
            </a:r>
            <a:r>
              <a:rPr lang="ja-JP" altLang="en-US" dirty="0"/>
              <a:t>レモンもない。関東にはレモンもない。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それが書き換えられたのだ。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これが</a:t>
            </a:r>
            <a:r>
              <a:rPr lang="en-US" altLang="ja-JP" dirty="0"/>
              <a:t>150</a:t>
            </a:r>
            <a:r>
              <a:rPr lang="ja-JP" altLang="en-US" dirty="0"/>
              <a:t>万円の案件らしい。</a:t>
            </a:r>
            <a:endParaRPr lang="en-US" altLang="ja-JP" dirty="0"/>
          </a:p>
          <a:p>
            <a:pPr marL="0" indent="0">
              <a:buNone/>
            </a:pPr>
            <a:r>
              <a:rPr kumimoji="1" lang="en-US" altLang="ja-JP" dirty="0"/>
              <a:t>150</a:t>
            </a:r>
            <a:r>
              <a:rPr kumimoji="1" lang="ja-JP" altLang="en-US" dirty="0"/>
              <a:t>円で先生たちが買ったのはおいくら万円で</a:t>
            </a:r>
            <a:r>
              <a:rPr kumimoji="1" lang="en-US" altLang="ja-JP" dirty="0"/>
              <a:t>150</a:t>
            </a:r>
            <a:r>
              <a:rPr kumimoji="1" lang="ja-JP" altLang="en-US" dirty="0"/>
              <a:t>万円のテロだったのだ。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81777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2FF16A-A84A-94B6-4B2A-055E7DBA3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受け答えの危機の意味は。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748355D-DE3F-7AC3-0946-3BD6FAD73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そもそも二つ返事のことである。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はい、あります。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はい、ありません。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いいえ、あります。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いいえ、ないです。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コンピュータが答えられないと思ったら違う。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書類でも答えられないのだ。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はいといいえは言えないのだ。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94417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77C12A-7D44-8716-493C-139B655EC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どこまでテロなの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255AB3F-9C25-C29E-F2E7-DEEFAF08D1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〇〇大はオウムで疑われていた。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上下関係が厳しいし、その地域のサバイバルゲームで死亡者が出たためだ。私もそもそもオウムだと疑われたのだ。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オウムが殺しにきたってなあに。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オウムってオウムのことだろう、上下関係である。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警察が警察を殺したんだ、一般人のオウムなんて殺されるだろう。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コロナなんて話がある。殺されたのはレイプ被害者の方みたいだ。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しかし、ごちゃごちゃの殺し合いである。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946521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30D8B0-2822-1D81-A011-9CEAE3FE4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どこまでテロなの２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27CE341-9436-72D9-239E-10BF1D3C3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そもそも奴らは街を壊しているんだ。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憲法改正なんて要らない、戦争したことにすると借金が無くなる。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高校・大学の無償化は奴らの子どものためです。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661911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759</Words>
  <Application>Microsoft Office PowerPoint</Application>
  <PresentationFormat>ワイド画面</PresentationFormat>
  <Paragraphs>82</Paragraphs>
  <Slides>11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5" baseType="lpstr">
      <vt:lpstr>游ゴシック</vt:lpstr>
      <vt:lpstr>游ゴシック Light</vt:lpstr>
      <vt:lpstr>Arial</vt:lpstr>
      <vt:lpstr>Office テーマ</vt:lpstr>
      <vt:lpstr>受け答えの危機</vt:lpstr>
      <vt:lpstr>受け答えの危機とは、書類不正の事である。</vt:lpstr>
      <vt:lpstr>何故、危惧しなければならないか。</vt:lpstr>
      <vt:lpstr>書き換えたのはそこ？</vt:lpstr>
      <vt:lpstr>創価学会と幸福の科学をにらむの？</vt:lpstr>
      <vt:lpstr>何が、書き換えられたの。</vt:lpstr>
      <vt:lpstr>受け答えの危機の意味は。</vt:lpstr>
      <vt:lpstr>どこまでテロなの</vt:lpstr>
      <vt:lpstr>どこまでテロなの２</vt:lpstr>
      <vt:lpstr>受け答えの危機は日本発祥か</vt:lpstr>
      <vt:lpstr>まとめ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fit moon2</dc:creator>
  <cp:lastModifiedBy>fit moon2</cp:lastModifiedBy>
  <cp:revision>1</cp:revision>
  <dcterms:created xsi:type="dcterms:W3CDTF">2025-07-16T08:57:53Z</dcterms:created>
  <dcterms:modified xsi:type="dcterms:W3CDTF">2025-07-16T09:19:05Z</dcterms:modified>
</cp:coreProperties>
</file>