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it moon2" initials="fm" lastIdx="1" clrIdx="0">
    <p:extLst>
      <p:ext uri="{19B8F6BF-5375-455C-9EA6-DF929625EA0E}">
        <p15:presenceInfo xmlns:p15="http://schemas.microsoft.com/office/powerpoint/2012/main" userId="b90b916585ab020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75EB0CA-BE01-715C-9E93-0735F7796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034DCAE-BADD-30C5-EC77-C81BB007D9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3E713C3-4644-F1C0-3113-812C1B3F6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7740-7298-4564-B4B0-A9F0A5D59495}" type="datetimeFigureOut">
              <a:rPr kumimoji="1" lang="ja-JP" altLang="en-US" smtClean="0"/>
              <a:t>2025/8/11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5C0A901-2FA5-0E38-BD56-5B31FB226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6C239AE-4D14-0F79-809B-64D2A564E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294D3-ADE1-40C0-AE94-B63685133C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1986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AFA935E-1F29-AADD-32EA-425ED43A3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D8F72C2-0B3C-5E05-4546-9DCB8C30C4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D48F200-8292-6B32-8370-5B6D80FA5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7740-7298-4564-B4B0-A9F0A5D59495}" type="datetimeFigureOut">
              <a:rPr kumimoji="1" lang="ja-JP" altLang="en-US" smtClean="0"/>
              <a:t>2025/8/11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1F0C8A0-FFAC-3C4C-9253-5427098A7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92C4818-B068-E578-BE08-4DE5597F2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294D3-ADE1-40C0-AE94-B63685133C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4334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2C2E0D6-615A-D823-FAD9-5D1F59A873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9980B91-A6DA-34AF-1F09-157090F3C0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B3295CF-B78D-668F-8E2B-4F08337DB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7740-7298-4564-B4B0-A9F0A5D59495}" type="datetimeFigureOut">
              <a:rPr kumimoji="1" lang="ja-JP" altLang="en-US" smtClean="0"/>
              <a:t>2025/8/11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3CAB629-51F1-0FE8-530E-6118E13DA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FFBA7E7-C54E-863A-69D6-895CD9CFF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294D3-ADE1-40C0-AE94-B63685133C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9710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2EC24E-3827-96AA-B6BC-C59DB4BC3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DC41E84-7373-11C2-F3CD-B5C0C2524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99EF8E7-4A4B-BA53-F43F-8F6F61930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7740-7298-4564-B4B0-A9F0A5D59495}" type="datetimeFigureOut">
              <a:rPr kumimoji="1" lang="ja-JP" altLang="en-US" smtClean="0"/>
              <a:t>2025/8/11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67684EE-4262-D0B9-7A65-A55D06EC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3FAB452-8599-D1F0-B8CB-115E68A70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294D3-ADE1-40C0-AE94-B63685133C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3919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5303159-1D93-FD32-B6E4-1F46F5BEE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549D9FC-83B1-8F15-E3B7-70DE186A8D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60D9392-4553-8977-C950-45C8CD4D4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7740-7298-4564-B4B0-A9F0A5D59495}" type="datetimeFigureOut">
              <a:rPr kumimoji="1" lang="ja-JP" altLang="en-US" smtClean="0"/>
              <a:t>2025/8/11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99EB6C6-1ABB-C4E2-025E-B345B3A69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1D2C85A-76B8-7AA5-6390-B2FA8B5FA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294D3-ADE1-40C0-AE94-B63685133C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983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A84E60-F4AC-21A7-8D43-58985E4F0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19B917B-15C1-234D-29F2-540C8CEF44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1C8E066-3B8C-E444-D4F7-052110A5D7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24601D9-CB6C-0B2E-52CC-84987B5CA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7740-7298-4564-B4B0-A9F0A5D59495}" type="datetimeFigureOut">
              <a:rPr kumimoji="1" lang="ja-JP" altLang="en-US" smtClean="0"/>
              <a:t>2025/8/11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752F44B-012F-5E31-5E2C-363A57F9E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345B69F-11A0-A9D0-E963-950D94F36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294D3-ADE1-40C0-AE94-B63685133C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3661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8D83936-B9F5-BE6B-4AEF-CB6B6D2E1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932EA8A-D560-0C4F-D499-990EF7767D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585C193-EB93-54B5-4E3F-687E27B6DD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AEAF2C27-5ED8-EDD6-5AB4-38A8D0A6F9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EF4485E-BFF8-51E8-E8E7-56D915084A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A4758BFA-029A-EB66-E070-7A9CB568C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7740-7298-4564-B4B0-A9F0A5D59495}" type="datetimeFigureOut">
              <a:rPr kumimoji="1" lang="ja-JP" altLang="en-US" smtClean="0"/>
              <a:t>2025/8/11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B748DA4-D6C4-1829-751B-1E364BE70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6A97663-F883-F5C5-0544-8E831D13F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294D3-ADE1-40C0-AE94-B63685133C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1541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521AAC7-1C02-9453-6D83-68C2E09EF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1B64EE2-3120-04CB-5255-B7D99FFBB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7740-7298-4564-B4B0-A9F0A5D59495}" type="datetimeFigureOut">
              <a:rPr kumimoji="1" lang="ja-JP" altLang="en-US" smtClean="0"/>
              <a:t>2025/8/11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E7181BB-9FC4-17D9-71C7-917916000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5441897-6EE8-8662-E168-F782D4D00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294D3-ADE1-40C0-AE94-B63685133C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448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40D8015-5A06-D249-1796-AEC181707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7740-7298-4564-B4B0-A9F0A5D59495}" type="datetimeFigureOut">
              <a:rPr kumimoji="1" lang="ja-JP" altLang="en-US" smtClean="0"/>
              <a:t>2025/8/11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07B0D46-68B8-9ACB-5E7B-C4AAC883B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1A82437-0C56-820F-2B91-6BF59E2EB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294D3-ADE1-40C0-AE94-B63685133C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3760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FF925EE-E3C2-D7B9-1549-F4FDCEC40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9478E6E-896F-E59D-8E8E-24FEDE340F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7FC7823-FDF3-01D6-2E6C-907E5FADBB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7768E4C-6601-1B68-8F00-85DB939B1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7740-7298-4564-B4B0-A9F0A5D59495}" type="datetimeFigureOut">
              <a:rPr kumimoji="1" lang="ja-JP" altLang="en-US" smtClean="0"/>
              <a:t>2025/8/11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EB50534-124C-1455-4DB9-130D2308D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FE3053E-27B0-0F50-6BAF-F64F67F9D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294D3-ADE1-40C0-AE94-B63685133C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4891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8D20CE-4AAA-5944-FE27-F88E12DB5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E7EE745-F9BB-47C5-7A36-E78719A494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BAFAF25-7943-E59F-D511-2341CBF6E9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E1968E1-7548-7A93-CD08-38D10D1FC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7740-7298-4564-B4B0-A9F0A5D59495}" type="datetimeFigureOut">
              <a:rPr kumimoji="1" lang="ja-JP" altLang="en-US" smtClean="0"/>
              <a:t>2025/8/11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37658ED-8CDB-15D6-81B4-268E8583F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E1B9417-DFCE-8CAC-9C3D-3AD1964EE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294D3-ADE1-40C0-AE94-B63685133C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6741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C99F144-CC0E-64F9-8148-DF322EF95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C387818-AC7F-DB98-EA5D-8AF1E15D1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4EDD949-3F42-0571-BCFA-D4E52C5841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27740-7298-4564-B4B0-A9F0A5D59495}" type="datetimeFigureOut">
              <a:rPr kumimoji="1" lang="ja-JP" altLang="en-US" smtClean="0"/>
              <a:t>2025/8/11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E34AE8E-391B-606C-21EB-2D63CA15D4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452C3D3-FA49-EE45-4223-78F2AAFB7D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A294D3-ADE1-40C0-AE94-B63685133C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2291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578271-7E40-43CE-D1DA-C393A79BBC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ja-JP" altLang="en-US" dirty="0"/>
              <a:t>二次オウムについて</a:t>
            </a:r>
            <a:endParaRPr kumimoji="1" lang="ja-JP" altLang="en-US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12E0DB7-6E7C-1653-616A-000CF6F493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ja-JP" altLang="en-US" dirty="0"/>
              <a:t>二次団体</a:t>
            </a:r>
            <a:r>
              <a:rPr lang="ja-JP" altLang="en-US" dirty="0"/>
              <a:t>が発生しているから危険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99024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5498C8-00E4-200D-B80C-E70D1A3C5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3200" dirty="0"/>
              <a:t>心療内科に通うにせものの病気の人がいる。</a:t>
            </a:r>
            <a:endParaRPr kumimoji="1" lang="ja-JP" altLang="en-US" sz="3200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6E700D0-1E8C-15E2-280D-309C4FBECC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パラメトリックスピーカー</a:t>
            </a:r>
            <a:r>
              <a:rPr kumimoji="1" lang="en-US" altLang="ja-JP" dirty="0"/>
              <a:t>(</a:t>
            </a:r>
            <a:r>
              <a:rPr kumimoji="1" lang="ja-JP" altLang="en-US" dirty="0"/>
              <a:t>音響スポットライト、コードトーカー</a:t>
            </a:r>
            <a:r>
              <a:rPr kumimoji="1" lang="en-US" altLang="ja-JP" dirty="0"/>
              <a:t>)</a:t>
            </a:r>
            <a:r>
              <a:rPr kumimoji="1" lang="ja-JP" altLang="en-US" dirty="0"/>
              <a:t>対パラメトリックスピーカーを思わせるチラシがある。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パラメトリックスピーカーはしまうよう警察は警告している。</a:t>
            </a: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896197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4FBDA87-B74F-66CF-32DB-A2B865FA7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5175"/>
            <a:ext cx="10515600" cy="1325563"/>
          </a:xfrm>
        </p:spPr>
        <p:txBody>
          <a:bodyPr>
            <a:normAutofit/>
          </a:bodyPr>
          <a:lstStyle/>
          <a:p>
            <a:pPr marL="0" indent="0"/>
            <a:r>
              <a:rPr lang="ja-JP" altLang="en-US" sz="3600" dirty="0"/>
              <a:t>統合失調症なんているのか</a:t>
            </a:r>
            <a:br>
              <a:rPr lang="en-US" altLang="ja-JP" dirty="0"/>
            </a:b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A9E911E-18E4-8A65-530F-631600CDFC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そもそも、架空の病気作って○○釣ろうぜから始まるらしい。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この街以外では病気ではない。宗教の話である。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つまり、ひっかけられた人は一人から始まる。</a:t>
            </a:r>
          </a:p>
        </p:txBody>
      </p:sp>
    </p:spTree>
    <p:extLst>
      <p:ext uri="{BB962C8B-B14F-4D97-AF65-F5344CB8AC3E}">
        <p14:creationId xmlns:p14="http://schemas.microsoft.com/office/powerpoint/2010/main" val="3708867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81E3815-F920-A947-CE42-6C858C8AF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二次オウムって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1705822-9AAC-E74F-0C96-1FA73F5B3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パラメトリックスピーカーを使っているひとたちが病院に通い始めている。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この人たちを警察は二次オウムと呼んでいる。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二次オウムは病気の人に成り代わって、パラメトリックスピーカーの話をしている。</a:t>
            </a: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233748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991886-C421-4616-7549-48B8D10F0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どのくらい関係あるの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36B4280-8CA3-7517-9EFF-640443374D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二次オウムはピザの代金が払えなかった人である。</a:t>
            </a:r>
            <a:endParaRPr kumimoji="1" lang="en-US" altLang="ja-JP" dirty="0"/>
          </a:p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18665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65EE606-C3B1-84A0-D793-588A36B29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何でわかるの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C072B0A-3090-2942-945D-5F751489BA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幻聴さんの会話の中身をとらないとして、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誰が幻聴さんに話しかけているかとすると、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二次オウムが疑われる。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05952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206B3C-6C4A-3EAE-A44E-ACB80781D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何故話しかけてくるのか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5277BE8-33C2-AB8F-92E7-16AA6CBC9B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/>
              <a:t>装置の在り処を隠すためだ。</a:t>
            </a:r>
          </a:p>
        </p:txBody>
      </p:sp>
    </p:spTree>
    <p:extLst>
      <p:ext uri="{BB962C8B-B14F-4D97-AF65-F5344CB8AC3E}">
        <p14:creationId xmlns:p14="http://schemas.microsoft.com/office/powerpoint/2010/main" val="29740999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199</Words>
  <Application>Microsoft Office PowerPoint</Application>
  <PresentationFormat>ワイド画面</PresentationFormat>
  <Paragraphs>21</Paragraphs>
  <Slides>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1" baseType="lpstr">
      <vt:lpstr>游ゴシック</vt:lpstr>
      <vt:lpstr>游ゴシック Light</vt:lpstr>
      <vt:lpstr>Arial</vt:lpstr>
      <vt:lpstr>Office テーマ</vt:lpstr>
      <vt:lpstr>二次オウムについて</vt:lpstr>
      <vt:lpstr>心療内科に通うにせものの病気の人がいる。</vt:lpstr>
      <vt:lpstr>統合失調症なんているのか </vt:lpstr>
      <vt:lpstr>二次オウムって</vt:lpstr>
      <vt:lpstr>どのくらい関係あるの</vt:lpstr>
      <vt:lpstr>何でわかるの</vt:lpstr>
      <vt:lpstr>何故話しかけてくるのか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fit moon2</dc:creator>
  <cp:lastModifiedBy>fit moon2</cp:lastModifiedBy>
  <cp:revision>1</cp:revision>
  <dcterms:created xsi:type="dcterms:W3CDTF">2025-08-10T20:15:29Z</dcterms:created>
  <dcterms:modified xsi:type="dcterms:W3CDTF">2025-08-10T20:15:38Z</dcterms:modified>
</cp:coreProperties>
</file>